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sldIdLst>
    <p:sldId id="257" r:id="rId2"/>
    <p:sldId id="258" r:id="rId3"/>
    <p:sldId id="259" r:id="rId4"/>
    <p:sldId id="260" r:id="rId5"/>
    <p:sldId id="261" r:id="rId6"/>
    <p:sldId id="262" r:id="rId7"/>
    <p:sldId id="263" r:id="rId8"/>
    <p:sldId id="264" r:id="rId9"/>
    <p:sldId id="270" r:id="rId10"/>
    <p:sldId id="265" r:id="rId11"/>
    <p:sldId id="266" r:id="rId12"/>
    <p:sldId id="267" r:id="rId13"/>
    <p:sldId id="268" r:id="rId14"/>
    <p:sldId id="269" r:id="rId15"/>
    <p:sldId id="271" r:id="rId16"/>
    <p:sldId id="275" r:id="rId17"/>
    <p:sldId id="274" r:id="rId18"/>
    <p:sldId id="272" r:id="rId19"/>
    <p:sldId id="273" r:id="rId20"/>
    <p:sldId id="276"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617B68-A51F-1E45-B2D0-865FE30F13C3}" v="58" dt="2022-10-06T00:18:46.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09"/>
    <p:restoredTop sz="94660"/>
  </p:normalViewPr>
  <p:slideViewPr>
    <p:cSldViewPr snapToGrid="0">
      <p:cViewPr varScale="1">
        <p:scale>
          <a:sx n="115" d="100"/>
          <a:sy n="115"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Naga Sai Poojaswini Kunta" userId="9cd3400b-ee95-438f-91cd-cc027433236d" providerId="ADAL" clId="{C1617B68-A51F-1E45-B2D0-865FE30F13C3}"/>
    <pc:docChg chg="undo custSel addSld delSld modSld sldOrd modMainMaster">
      <pc:chgData name="Venkata Naga Sai Poojaswini Kunta" userId="9cd3400b-ee95-438f-91cd-cc027433236d" providerId="ADAL" clId="{C1617B68-A51F-1E45-B2D0-865FE30F13C3}" dt="2022-10-06T00:24:19.047" v="981" actId="20577"/>
      <pc:docMkLst>
        <pc:docMk/>
      </pc:docMkLst>
      <pc:sldChg chg="modSp mod setBg">
        <pc:chgData name="Venkata Naga Sai Poojaswini Kunta" userId="9cd3400b-ee95-438f-91cd-cc027433236d" providerId="ADAL" clId="{C1617B68-A51F-1E45-B2D0-865FE30F13C3}" dt="2022-10-05T21:40:49.056" v="624"/>
        <pc:sldMkLst>
          <pc:docMk/>
          <pc:sldMk cId="1287556859" sldId="257"/>
        </pc:sldMkLst>
        <pc:spChg chg="mod">
          <ac:chgData name="Venkata Naga Sai Poojaswini Kunta" userId="9cd3400b-ee95-438f-91cd-cc027433236d" providerId="ADAL" clId="{C1617B68-A51F-1E45-B2D0-865FE30F13C3}" dt="2022-10-05T15:51:11.364" v="70" actId="20577"/>
          <ac:spMkLst>
            <pc:docMk/>
            <pc:sldMk cId="1287556859" sldId="257"/>
            <ac:spMk id="15" creationId="{9A7C5EDB-1ED0-F91D-2458-E450FBDFC838}"/>
          </ac:spMkLst>
        </pc:spChg>
      </pc:sldChg>
      <pc:sldChg chg="setBg">
        <pc:chgData name="Venkata Naga Sai Poojaswini Kunta" userId="9cd3400b-ee95-438f-91cd-cc027433236d" providerId="ADAL" clId="{C1617B68-A51F-1E45-B2D0-865FE30F13C3}" dt="2022-10-05T21:40:49.056" v="624"/>
        <pc:sldMkLst>
          <pc:docMk/>
          <pc:sldMk cId="774454670" sldId="258"/>
        </pc:sldMkLst>
      </pc:sldChg>
      <pc:sldChg chg="setBg">
        <pc:chgData name="Venkata Naga Sai Poojaswini Kunta" userId="9cd3400b-ee95-438f-91cd-cc027433236d" providerId="ADAL" clId="{C1617B68-A51F-1E45-B2D0-865FE30F13C3}" dt="2022-10-05T21:40:49.056" v="624"/>
        <pc:sldMkLst>
          <pc:docMk/>
          <pc:sldMk cId="1772900912" sldId="259"/>
        </pc:sldMkLst>
      </pc:sldChg>
      <pc:sldChg chg="modSp mod setBg">
        <pc:chgData name="Venkata Naga Sai Poojaswini Kunta" userId="9cd3400b-ee95-438f-91cd-cc027433236d" providerId="ADAL" clId="{C1617B68-A51F-1E45-B2D0-865FE30F13C3}" dt="2022-10-05T21:40:49.056" v="624"/>
        <pc:sldMkLst>
          <pc:docMk/>
          <pc:sldMk cId="2094899407" sldId="260"/>
        </pc:sldMkLst>
        <pc:spChg chg="mod">
          <ac:chgData name="Venkata Naga Sai Poojaswini Kunta" userId="9cd3400b-ee95-438f-91cd-cc027433236d" providerId="ADAL" clId="{C1617B68-A51F-1E45-B2D0-865FE30F13C3}" dt="2022-10-05T17:40:28.733" v="104" actId="20577"/>
          <ac:spMkLst>
            <pc:docMk/>
            <pc:sldMk cId="2094899407" sldId="260"/>
            <ac:spMk id="5" creationId="{A0BF79EE-761B-1756-5928-724E71D5EB2D}"/>
          </ac:spMkLst>
        </pc:spChg>
      </pc:sldChg>
      <pc:sldChg chg="addSp delSp modSp mod setBg">
        <pc:chgData name="Venkata Naga Sai Poojaswini Kunta" userId="9cd3400b-ee95-438f-91cd-cc027433236d" providerId="ADAL" clId="{C1617B68-A51F-1E45-B2D0-865FE30F13C3}" dt="2022-10-05T21:40:49.056" v="624"/>
        <pc:sldMkLst>
          <pc:docMk/>
          <pc:sldMk cId="1257239308" sldId="261"/>
        </pc:sldMkLst>
        <pc:picChg chg="add mod">
          <ac:chgData name="Venkata Naga Sai Poojaswini Kunta" userId="9cd3400b-ee95-438f-91cd-cc027433236d" providerId="ADAL" clId="{C1617B68-A51F-1E45-B2D0-865FE30F13C3}" dt="2022-10-05T19:34:39.641" v="216" actId="1076"/>
          <ac:picMkLst>
            <pc:docMk/>
            <pc:sldMk cId="1257239308" sldId="261"/>
            <ac:picMk id="4" creationId="{09E5418B-1B3D-6877-F3E0-DD9CC7756398}"/>
          </ac:picMkLst>
        </pc:picChg>
        <pc:picChg chg="del">
          <ac:chgData name="Venkata Naga Sai Poojaswini Kunta" userId="9cd3400b-ee95-438f-91cd-cc027433236d" providerId="ADAL" clId="{C1617B68-A51F-1E45-B2D0-865FE30F13C3}" dt="2022-10-05T19:27:25.742" v="210" actId="478"/>
          <ac:picMkLst>
            <pc:docMk/>
            <pc:sldMk cId="1257239308" sldId="261"/>
            <ac:picMk id="12" creationId="{144A1C20-3678-79AB-6ED5-C76572D9B622}"/>
          </ac:picMkLst>
        </pc:picChg>
      </pc:sldChg>
      <pc:sldChg chg="addSp delSp modSp mod setBg">
        <pc:chgData name="Venkata Naga Sai Poojaswini Kunta" userId="9cd3400b-ee95-438f-91cd-cc027433236d" providerId="ADAL" clId="{C1617B68-A51F-1E45-B2D0-865FE30F13C3}" dt="2022-10-05T21:40:49.056" v="624"/>
        <pc:sldMkLst>
          <pc:docMk/>
          <pc:sldMk cId="987362884" sldId="262"/>
        </pc:sldMkLst>
        <pc:graphicFrameChg chg="mod modGraphic">
          <ac:chgData name="Venkata Naga Sai Poojaswini Kunta" userId="9cd3400b-ee95-438f-91cd-cc027433236d" providerId="ADAL" clId="{C1617B68-A51F-1E45-B2D0-865FE30F13C3}" dt="2022-10-05T15:53:16.925" v="83" actId="20577"/>
          <ac:graphicFrameMkLst>
            <pc:docMk/>
            <pc:sldMk cId="987362884" sldId="262"/>
            <ac:graphicFrameMk id="7" creationId="{8B60B9D3-3BCF-21DB-5B10-A2D7E7D4645F}"/>
          </ac:graphicFrameMkLst>
        </pc:graphicFrameChg>
        <pc:picChg chg="add del mod">
          <ac:chgData name="Venkata Naga Sai Poojaswini Kunta" userId="9cd3400b-ee95-438f-91cd-cc027433236d" providerId="ADAL" clId="{C1617B68-A51F-1E45-B2D0-865FE30F13C3}" dt="2022-10-05T19:29:40.266" v="211" actId="478"/>
          <ac:picMkLst>
            <pc:docMk/>
            <pc:sldMk cId="987362884" sldId="262"/>
            <ac:picMk id="4" creationId="{23806FC6-C491-0F4B-050F-F77B819A2C41}"/>
          </ac:picMkLst>
        </pc:picChg>
        <pc:picChg chg="del">
          <ac:chgData name="Venkata Naga Sai Poojaswini Kunta" userId="9cd3400b-ee95-438f-91cd-cc027433236d" providerId="ADAL" clId="{C1617B68-A51F-1E45-B2D0-865FE30F13C3}" dt="2022-10-05T18:08:22.199" v="105" actId="478"/>
          <ac:picMkLst>
            <pc:docMk/>
            <pc:sldMk cId="987362884" sldId="262"/>
            <ac:picMk id="6" creationId="{10B9ABCA-0E06-832E-8784-21791C8E36DF}"/>
          </ac:picMkLst>
        </pc:picChg>
        <pc:picChg chg="add mod">
          <ac:chgData name="Venkata Naga Sai Poojaswini Kunta" userId="9cd3400b-ee95-438f-91cd-cc027433236d" providerId="ADAL" clId="{C1617B68-A51F-1E45-B2D0-865FE30F13C3}" dt="2022-10-05T19:34:55.487" v="221" actId="1076"/>
          <ac:picMkLst>
            <pc:docMk/>
            <pc:sldMk cId="987362884" sldId="262"/>
            <ac:picMk id="8" creationId="{AE10C648-7D73-57AE-0415-FC6C402C210D}"/>
          </ac:picMkLst>
        </pc:picChg>
      </pc:sldChg>
      <pc:sldChg chg="addSp delSp modSp mod setBg">
        <pc:chgData name="Venkata Naga Sai Poojaswini Kunta" userId="9cd3400b-ee95-438f-91cd-cc027433236d" providerId="ADAL" clId="{C1617B68-A51F-1E45-B2D0-865FE30F13C3}" dt="2022-10-05T21:40:49.056" v="624"/>
        <pc:sldMkLst>
          <pc:docMk/>
          <pc:sldMk cId="1607438776" sldId="263"/>
        </pc:sldMkLst>
        <pc:picChg chg="del">
          <ac:chgData name="Venkata Naga Sai Poojaswini Kunta" userId="9cd3400b-ee95-438f-91cd-cc027433236d" providerId="ADAL" clId="{C1617B68-A51F-1E45-B2D0-865FE30F13C3}" dt="2022-10-05T18:30:14.438" v="111" actId="478"/>
          <ac:picMkLst>
            <pc:docMk/>
            <pc:sldMk cId="1607438776" sldId="263"/>
            <ac:picMk id="4" creationId="{29FB06E6-FBF1-6B4D-C976-52CC83EB23E8}"/>
          </ac:picMkLst>
        </pc:picChg>
        <pc:picChg chg="add del mod">
          <ac:chgData name="Venkata Naga Sai Poojaswini Kunta" userId="9cd3400b-ee95-438f-91cd-cc027433236d" providerId="ADAL" clId="{C1617B68-A51F-1E45-B2D0-865FE30F13C3}" dt="2022-10-05T18:30:46.696" v="119" actId="478"/>
          <ac:picMkLst>
            <pc:docMk/>
            <pc:sldMk cId="1607438776" sldId="263"/>
            <ac:picMk id="5" creationId="{BC186EF7-B068-01C8-F830-4C4941E265FC}"/>
          </ac:picMkLst>
        </pc:picChg>
        <pc:picChg chg="add del mod">
          <ac:chgData name="Venkata Naga Sai Poojaswini Kunta" userId="9cd3400b-ee95-438f-91cd-cc027433236d" providerId="ADAL" clId="{C1617B68-A51F-1E45-B2D0-865FE30F13C3}" dt="2022-10-05T18:33:04.270" v="127" actId="478"/>
          <ac:picMkLst>
            <pc:docMk/>
            <pc:sldMk cId="1607438776" sldId="263"/>
            <ac:picMk id="7" creationId="{34659FB6-4B9E-4780-C6EA-D66C0EBCA47C}"/>
          </ac:picMkLst>
        </pc:picChg>
        <pc:picChg chg="add del mod">
          <ac:chgData name="Venkata Naga Sai Poojaswini Kunta" userId="9cd3400b-ee95-438f-91cd-cc027433236d" providerId="ADAL" clId="{C1617B68-A51F-1E45-B2D0-865FE30F13C3}" dt="2022-10-05T19:31:42.204" v="212" actId="478"/>
          <ac:picMkLst>
            <pc:docMk/>
            <pc:sldMk cId="1607438776" sldId="263"/>
            <ac:picMk id="9" creationId="{EE2E0638-3213-7DBE-01B7-88EE8C0B295B}"/>
          </ac:picMkLst>
        </pc:picChg>
        <pc:picChg chg="add mod">
          <ac:chgData name="Venkata Naga Sai Poojaswini Kunta" userId="9cd3400b-ee95-438f-91cd-cc027433236d" providerId="ADAL" clId="{C1617B68-A51F-1E45-B2D0-865FE30F13C3}" dt="2022-10-05T19:35:11.314" v="225" actId="1076"/>
          <ac:picMkLst>
            <pc:docMk/>
            <pc:sldMk cId="1607438776" sldId="263"/>
            <ac:picMk id="11" creationId="{251F52BB-41BC-9F59-546F-B93CDB25ECA6}"/>
          </ac:picMkLst>
        </pc:picChg>
      </pc:sldChg>
      <pc:sldChg chg="setBg">
        <pc:chgData name="Venkata Naga Sai Poojaswini Kunta" userId="9cd3400b-ee95-438f-91cd-cc027433236d" providerId="ADAL" clId="{C1617B68-A51F-1E45-B2D0-865FE30F13C3}" dt="2022-10-05T21:40:49.056" v="624"/>
        <pc:sldMkLst>
          <pc:docMk/>
          <pc:sldMk cId="4117327147" sldId="264"/>
        </pc:sldMkLst>
      </pc:sldChg>
      <pc:sldChg chg="addSp delSp modSp mod setBg">
        <pc:chgData name="Venkata Naga Sai Poojaswini Kunta" userId="9cd3400b-ee95-438f-91cd-cc027433236d" providerId="ADAL" clId="{C1617B68-A51F-1E45-B2D0-865FE30F13C3}" dt="2022-10-05T21:40:49.056" v="624"/>
        <pc:sldMkLst>
          <pc:docMk/>
          <pc:sldMk cId="12965691" sldId="265"/>
        </pc:sldMkLst>
        <pc:spChg chg="mod">
          <ac:chgData name="Venkata Naga Sai Poojaswini Kunta" userId="9cd3400b-ee95-438f-91cd-cc027433236d" providerId="ADAL" clId="{C1617B68-A51F-1E45-B2D0-865FE30F13C3}" dt="2022-10-05T19:45:37.442" v="483" actId="20577"/>
          <ac:spMkLst>
            <pc:docMk/>
            <pc:sldMk cId="12965691" sldId="265"/>
            <ac:spMk id="12" creationId="{3241E1DA-1ADF-8E9A-0A4C-8BEF3D3FB99A}"/>
          </ac:spMkLst>
        </pc:spChg>
        <pc:picChg chg="add mod">
          <ac:chgData name="Venkata Naga Sai Poojaswini Kunta" userId="9cd3400b-ee95-438f-91cd-cc027433236d" providerId="ADAL" clId="{C1617B68-A51F-1E45-B2D0-865FE30F13C3}" dt="2022-10-05T18:45:00.411" v="203" actId="1076"/>
          <ac:picMkLst>
            <pc:docMk/>
            <pc:sldMk cId="12965691" sldId="265"/>
            <ac:picMk id="3" creationId="{0F7CD17B-B641-018D-B4F7-F50D6445492C}"/>
          </ac:picMkLst>
        </pc:picChg>
        <pc:picChg chg="del">
          <ac:chgData name="Venkata Naga Sai Poojaswini Kunta" userId="9cd3400b-ee95-438f-91cd-cc027433236d" providerId="ADAL" clId="{C1617B68-A51F-1E45-B2D0-865FE30F13C3}" dt="2022-10-05T18:44:32.168" v="196" actId="478"/>
          <ac:picMkLst>
            <pc:docMk/>
            <pc:sldMk cId="12965691" sldId="265"/>
            <ac:picMk id="7" creationId="{5689EBB1-3DF8-17BC-C7CC-6B8AEE4B4EC7}"/>
          </ac:picMkLst>
        </pc:picChg>
      </pc:sldChg>
      <pc:sldChg chg="modSp mod setBg">
        <pc:chgData name="Venkata Naga Sai Poojaswini Kunta" userId="9cd3400b-ee95-438f-91cd-cc027433236d" providerId="ADAL" clId="{C1617B68-A51F-1E45-B2D0-865FE30F13C3}" dt="2022-10-05T21:40:49.056" v="624"/>
        <pc:sldMkLst>
          <pc:docMk/>
          <pc:sldMk cId="2742743573" sldId="266"/>
        </pc:sldMkLst>
        <pc:spChg chg="mod">
          <ac:chgData name="Venkata Naga Sai Poojaswini Kunta" userId="9cd3400b-ee95-438f-91cd-cc027433236d" providerId="ADAL" clId="{C1617B68-A51F-1E45-B2D0-865FE30F13C3}" dt="2022-10-05T19:45:04.410" v="405" actId="20577"/>
          <ac:spMkLst>
            <pc:docMk/>
            <pc:sldMk cId="2742743573" sldId="266"/>
            <ac:spMk id="4" creationId="{9C2D62C8-F475-D8C4-CAD8-B7E09C153AF8}"/>
          </ac:spMkLst>
        </pc:spChg>
      </pc:sldChg>
      <pc:sldChg chg="addSp delSp modSp mod setBg">
        <pc:chgData name="Venkata Naga Sai Poojaswini Kunta" userId="9cd3400b-ee95-438f-91cd-cc027433236d" providerId="ADAL" clId="{C1617B68-A51F-1E45-B2D0-865FE30F13C3}" dt="2022-10-06T00:20:10.324" v="977" actId="14100"/>
        <pc:sldMkLst>
          <pc:docMk/>
          <pc:sldMk cId="3900966008" sldId="267"/>
        </pc:sldMkLst>
        <pc:spChg chg="mod">
          <ac:chgData name="Venkata Naga Sai Poojaswini Kunta" userId="9cd3400b-ee95-438f-91cd-cc027433236d" providerId="ADAL" clId="{C1617B68-A51F-1E45-B2D0-865FE30F13C3}" dt="2022-10-05T19:46:33.441" v="500" actId="20577"/>
          <ac:spMkLst>
            <pc:docMk/>
            <pc:sldMk cId="3900966008" sldId="267"/>
            <ac:spMk id="10" creationId="{6E8B737E-4628-7537-D000-1E0812536880}"/>
          </ac:spMkLst>
        </pc:spChg>
        <pc:spChg chg="mod">
          <ac:chgData name="Venkata Naga Sai Poojaswini Kunta" userId="9cd3400b-ee95-438f-91cd-cc027433236d" providerId="ADAL" clId="{C1617B68-A51F-1E45-B2D0-865FE30F13C3}" dt="2022-10-05T19:47:09.412" v="508" actId="1076"/>
          <ac:spMkLst>
            <pc:docMk/>
            <pc:sldMk cId="3900966008" sldId="267"/>
            <ac:spMk id="16" creationId="{5D28F577-654F-1388-5CC0-6A4D0A3454A4}"/>
          </ac:spMkLst>
        </pc:spChg>
        <pc:spChg chg="mod">
          <ac:chgData name="Venkata Naga Sai Poojaswini Kunta" userId="9cd3400b-ee95-438f-91cd-cc027433236d" providerId="ADAL" clId="{C1617B68-A51F-1E45-B2D0-865FE30F13C3}" dt="2022-10-05T19:46:53.557" v="504" actId="1076"/>
          <ac:spMkLst>
            <pc:docMk/>
            <pc:sldMk cId="3900966008" sldId="267"/>
            <ac:spMk id="18" creationId="{9826E7F9-DB7A-923D-0063-20D0D1825740}"/>
          </ac:spMkLst>
        </pc:spChg>
        <pc:spChg chg="mod">
          <ac:chgData name="Venkata Naga Sai Poojaswini Kunta" userId="9cd3400b-ee95-438f-91cd-cc027433236d" providerId="ADAL" clId="{C1617B68-A51F-1E45-B2D0-865FE30F13C3}" dt="2022-10-05T19:46:43.209" v="502" actId="1076"/>
          <ac:spMkLst>
            <pc:docMk/>
            <pc:sldMk cId="3900966008" sldId="267"/>
            <ac:spMk id="21" creationId="{D87AE3BC-1C80-8845-D270-52980886F771}"/>
          </ac:spMkLst>
        </pc:spChg>
        <pc:picChg chg="add mod">
          <ac:chgData name="Venkata Naga Sai Poojaswini Kunta" userId="9cd3400b-ee95-438f-91cd-cc027433236d" providerId="ADAL" clId="{C1617B68-A51F-1E45-B2D0-865FE30F13C3}" dt="2022-10-06T00:20:10.324" v="977" actId="14100"/>
          <ac:picMkLst>
            <pc:docMk/>
            <pc:sldMk cId="3900966008" sldId="267"/>
            <ac:picMk id="4" creationId="{3D01AAAE-CE21-843D-28C5-3A9D2B134B04}"/>
          </ac:picMkLst>
        </pc:picChg>
        <pc:picChg chg="del">
          <ac:chgData name="Venkata Naga Sai Poojaswini Kunta" userId="9cd3400b-ee95-438f-91cd-cc027433236d" providerId="ADAL" clId="{C1617B68-A51F-1E45-B2D0-865FE30F13C3}" dt="2022-10-06T00:18:17.354" v="965" actId="478"/>
          <ac:picMkLst>
            <pc:docMk/>
            <pc:sldMk cId="3900966008" sldId="267"/>
            <ac:picMk id="5" creationId="{39BBBD9C-CD78-7693-09BC-95B8152765C6}"/>
          </ac:picMkLst>
        </pc:picChg>
      </pc:sldChg>
      <pc:sldChg chg="setBg">
        <pc:chgData name="Venkata Naga Sai Poojaswini Kunta" userId="9cd3400b-ee95-438f-91cd-cc027433236d" providerId="ADAL" clId="{C1617B68-A51F-1E45-B2D0-865FE30F13C3}" dt="2022-10-05T21:40:49.056" v="624"/>
        <pc:sldMkLst>
          <pc:docMk/>
          <pc:sldMk cId="448285786" sldId="268"/>
        </pc:sldMkLst>
      </pc:sldChg>
      <pc:sldChg chg="addSp delSp modSp mod setBg">
        <pc:chgData name="Venkata Naga Sai Poojaswini Kunta" userId="9cd3400b-ee95-438f-91cd-cc027433236d" providerId="ADAL" clId="{C1617B68-A51F-1E45-B2D0-865FE30F13C3}" dt="2022-10-05T21:40:49.056" v="624"/>
        <pc:sldMkLst>
          <pc:docMk/>
          <pc:sldMk cId="236709883" sldId="269"/>
        </pc:sldMkLst>
        <pc:spChg chg="add mod">
          <ac:chgData name="Venkata Naga Sai Poojaswini Kunta" userId="9cd3400b-ee95-438f-91cd-cc027433236d" providerId="ADAL" clId="{C1617B68-A51F-1E45-B2D0-865FE30F13C3}" dt="2022-10-05T18:34:16.364" v="151" actId="1076"/>
          <ac:spMkLst>
            <pc:docMk/>
            <pc:sldMk cId="236709883" sldId="269"/>
            <ac:spMk id="2" creationId="{1ABFF057-2385-A1C7-7C62-AD504CE32113}"/>
          </ac:spMkLst>
        </pc:spChg>
        <pc:spChg chg="add mod">
          <ac:chgData name="Venkata Naga Sai Poojaswini Kunta" userId="9cd3400b-ee95-438f-91cd-cc027433236d" providerId="ADAL" clId="{C1617B68-A51F-1E45-B2D0-865FE30F13C3}" dt="2022-10-05T18:34:38.884" v="174" actId="1076"/>
          <ac:spMkLst>
            <pc:docMk/>
            <pc:sldMk cId="236709883" sldId="269"/>
            <ac:spMk id="4" creationId="{C0631BA8-56C0-5126-D608-52CB7FD0DA32}"/>
          </ac:spMkLst>
        </pc:spChg>
        <pc:spChg chg="add mod">
          <ac:chgData name="Venkata Naga Sai Poojaswini Kunta" userId="9cd3400b-ee95-438f-91cd-cc027433236d" providerId="ADAL" clId="{C1617B68-A51F-1E45-B2D0-865FE30F13C3}" dt="2022-10-05T18:35:02.448" v="188" actId="1076"/>
          <ac:spMkLst>
            <pc:docMk/>
            <pc:sldMk cId="236709883" sldId="269"/>
            <ac:spMk id="6" creationId="{A591A4E0-A9F8-771F-1DB9-96958FC6C9C3}"/>
          </ac:spMkLst>
        </pc:spChg>
        <pc:picChg chg="del">
          <ac:chgData name="Venkata Naga Sai Poojaswini Kunta" userId="9cd3400b-ee95-438f-91cd-cc027433236d" providerId="ADAL" clId="{C1617B68-A51F-1E45-B2D0-865FE30F13C3}" dt="2022-10-05T20:54:11.881" v="612" actId="478"/>
          <ac:picMkLst>
            <pc:docMk/>
            <pc:sldMk cId="236709883" sldId="269"/>
            <ac:picMk id="5" creationId="{BB8FB919-97B6-D2AC-E541-D8C2EF976CDF}"/>
          </ac:picMkLst>
        </pc:picChg>
        <pc:picChg chg="add mod">
          <ac:chgData name="Venkata Naga Sai Poojaswini Kunta" userId="9cd3400b-ee95-438f-91cd-cc027433236d" providerId="ADAL" clId="{C1617B68-A51F-1E45-B2D0-865FE30F13C3}" dt="2022-10-05T20:54:32.652" v="619" actId="1076"/>
          <ac:picMkLst>
            <pc:docMk/>
            <pc:sldMk cId="236709883" sldId="269"/>
            <ac:picMk id="9" creationId="{5B0D0B7A-631D-E386-C243-3C57177AFB19}"/>
          </ac:picMkLst>
        </pc:picChg>
      </pc:sldChg>
      <pc:sldChg chg="modSp mod setBg">
        <pc:chgData name="Venkata Naga Sai Poojaswini Kunta" userId="9cd3400b-ee95-438f-91cd-cc027433236d" providerId="ADAL" clId="{C1617B68-A51F-1E45-B2D0-865FE30F13C3}" dt="2022-10-05T21:40:49.056" v="624"/>
        <pc:sldMkLst>
          <pc:docMk/>
          <pc:sldMk cId="1433038713" sldId="270"/>
        </pc:sldMkLst>
        <pc:spChg chg="mod">
          <ac:chgData name="Venkata Naga Sai Poojaswini Kunta" userId="9cd3400b-ee95-438f-91cd-cc027433236d" providerId="ADAL" clId="{C1617B68-A51F-1E45-B2D0-865FE30F13C3}" dt="2022-10-05T19:46:05.048" v="487" actId="20577"/>
          <ac:spMkLst>
            <pc:docMk/>
            <pc:sldMk cId="1433038713" sldId="270"/>
            <ac:spMk id="12" creationId="{413DDCDE-6161-4FC8-B8BE-D32AD1111A78}"/>
          </ac:spMkLst>
        </pc:spChg>
      </pc:sldChg>
      <pc:sldChg chg="addSp delSp modSp mod setBg">
        <pc:chgData name="Venkata Naga Sai Poojaswini Kunta" userId="9cd3400b-ee95-438f-91cd-cc027433236d" providerId="ADAL" clId="{C1617B68-A51F-1E45-B2D0-865FE30F13C3}" dt="2022-10-05T21:40:49.056" v="624"/>
        <pc:sldMkLst>
          <pc:docMk/>
          <pc:sldMk cId="2311524612" sldId="271"/>
        </pc:sldMkLst>
        <pc:spChg chg="mod">
          <ac:chgData name="Venkata Naga Sai Poojaswini Kunta" userId="9cd3400b-ee95-438f-91cd-cc027433236d" providerId="ADAL" clId="{C1617B68-A51F-1E45-B2D0-865FE30F13C3}" dt="2022-10-05T19:47:50.466" v="519" actId="20577"/>
          <ac:spMkLst>
            <pc:docMk/>
            <pc:sldMk cId="2311524612" sldId="271"/>
            <ac:spMk id="6" creationId="{C3758769-95CA-8B4B-949A-4EBF558DA8CB}"/>
          </ac:spMkLst>
        </pc:spChg>
        <pc:spChg chg="mod">
          <ac:chgData name="Venkata Naga Sai Poojaswini Kunta" userId="9cd3400b-ee95-438f-91cd-cc027433236d" providerId="ADAL" clId="{C1617B68-A51F-1E45-B2D0-865FE30F13C3}" dt="2022-10-05T19:47:59.352" v="541" actId="20577"/>
          <ac:spMkLst>
            <pc:docMk/>
            <pc:sldMk cId="2311524612" sldId="271"/>
            <ac:spMk id="7" creationId="{03642185-C78D-D0FB-575A-1BE0172F496B}"/>
          </ac:spMkLst>
        </pc:spChg>
        <pc:picChg chg="del">
          <ac:chgData name="Venkata Naga Sai Poojaswini Kunta" userId="9cd3400b-ee95-438f-91cd-cc027433236d" providerId="ADAL" clId="{C1617B68-A51F-1E45-B2D0-865FE30F13C3}" dt="2022-10-05T19:38:10.102" v="311" actId="478"/>
          <ac:picMkLst>
            <pc:docMk/>
            <pc:sldMk cId="2311524612" sldId="271"/>
            <ac:picMk id="3" creationId="{820ED142-B230-DA8E-7C9E-E4E8F0B2E7AC}"/>
          </ac:picMkLst>
        </pc:picChg>
        <pc:picChg chg="add mod">
          <ac:chgData name="Venkata Naga Sai Poojaswini Kunta" userId="9cd3400b-ee95-438f-91cd-cc027433236d" providerId="ADAL" clId="{C1617B68-A51F-1E45-B2D0-865FE30F13C3}" dt="2022-10-05T19:38:46.444" v="316" actId="1076"/>
          <ac:picMkLst>
            <pc:docMk/>
            <pc:sldMk cId="2311524612" sldId="271"/>
            <ac:picMk id="4" creationId="{444ACFCC-11B0-82C2-F8FE-FA2ADD689981}"/>
          </ac:picMkLst>
        </pc:picChg>
      </pc:sldChg>
      <pc:sldChg chg="modSp mod setBg">
        <pc:chgData name="Venkata Naga Sai Poojaswini Kunta" userId="9cd3400b-ee95-438f-91cd-cc027433236d" providerId="ADAL" clId="{C1617B68-A51F-1E45-B2D0-865FE30F13C3}" dt="2022-10-06T00:23:41.136" v="979" actId="20577"/>
        <pc:sldMkLst>
          <pc:docMk/>
          <pc:sldMk cId="1511800687" sldId="272"/>
        </pc:sldMkLst>
        <pc:spChg chg="mod">
          <ac:chgData name="Venkata Naga Sai Poojaswini Kunta" userId="9cd3400b-ee95-438f-91cd-cc027433236d" providerId="ADAL" clId="{C1617B68-A51F-1E45-B2D0-865FE30F13C3}" dt="2022-10-06T00:23:41.136" v="979" actId="20577"/>
          <ac:spMkLst>
            <pc:docMk/>
            <pc:sldMk cId="1511800687" sldId="272"/>
            <ac:spMk id="8" creationId="{73F50C26-63C9-4505-931A-F0029D496A68}"/>
          </ac:spMkLst>
        </pc:spChg>
      </pc:sldChg>
      <pc:sldChg chg="modSp mod setBg">
        <pc:chgData name="Venkata Naga Sai Poojaswini Kunta" userId="9cd3400b-ee95-438f-91cd-cc027433236d" providerId="ADAL" clId="{C1617B68-A51F-1E45-B2D0-865FE30F13C3}" dt="2022-10-06T00:24:19.047" v="981" actId="20577"/>
        <pc:sldMkLst>
          <pc:docMk/>
          <pc:sldMk cId="2278839590" sldId="273"/>
        </pc:sldMkLst>
        <pc:spChg chg="mod">
          <ac:chgData name="Venkata Naga Sai Poojaswini Kunta" userId="9cd3400b-ee95-438f-91cd-cc027433236d" providerId="ADAL" clId="{C1617B68-A51F-1E45-B2D0-865FE30F13C3}" dt="2022-10-06T00:24:19.047" v="981" actId="20577"/>
          <ac:spMkLst>
            <pc:docMk/>
            <pc:sldMk cId="2278839590" sldId="273"/>
            <ac:spMk id="8" creationId="{5236C0FD-D633-7B5E-5EB6-C13BC6183ECD}"/>
          </ac:spMkLst>
        </pc:spChg>
      </pc:sldChg>
      <pc:sldChg chg="addSp delSp modSp mod setBg">
        <pc:chgData name="Venkata Naga Sai Poojaswini Kunta" userId="9cd3400b-ee95-438f-91cd-cc027433236d" providerId="ADAL" clId="{C1617B68-A51F-1E45-B2D0-865FE30F13C3}" dt="2022-10-05T21:40:49.056" v="624"/>
        <pc:sldMkLst>
          <pc:docMk/>
          <pc:sldMk cId="1474446952" sldId="274"/>
        </pc:sldMkLst>
        <pc:picChg chg="del">
          <ac:chgData name="Venkata Naga Sai Poojaswini Kunta" userId="9cd3400b-ee95-438f-91cd-cc027433236d" providerId="ADAL" clId="{C1617B68-A51F-1E45-B2D0-865FE30F13C3}" dt="2022-10-05T18:38:12.667" v="189" actId="478"/>
          <ac:picMkLst>
            <pc:docMk/>
            <pc:sldMk cId="1474446952" sldId="274"/>
            <ac:picMk id="3" creationId="{D1561DB4-8FD4-F8DC-7AE7-D77825D05862}"/>
          </ac:picMkLst>
        </pc:picChg>
        <pc:picChg chg="add mod">
          <ac:chgData name="Venkata Naga Sai Poojaswini Kunta" userId="9cd3400b-ee95-438f-91cd-cc027433236d" providerId="ADAL" clId="{C1617B68-A51F-1E45-B2D0-865FE30F13C3}" dt="2022-10-05T18:39:15.005" v="194" actId="1076"/>
          <ac:picMkLst>
            <pc:docMk/>
            <pc:sldMk cId="1474446952" sldId="274"/>
            <ac:picMk id="4" creationId="{74920E42-80EC-22F7-D242-156FEAB421AF}"/>
          </ac:picMkLst>
        </pc:picChg>
      </pc:sldChg>
      <pc:sldChg chg="addSp delSp modSp mod ord setBg">
        <pc:chgData name="Venkata Naga Sai Poojaswini Kunta" userId="9cd3400b-ee95-438f-91cd-cc027433236d" providerId="ADAL" clId="{C1617B68-A51F-1E45-B2D0-865FE30F13C3}" dt="2022-10-05T21:40:49.056" v="624"/>
        <pc:sldMkLst>
          <pc:docMk/>
          <pc:sldMk cId="1184108062" sldId="275"/>
        </pc:sldMkLst>
        <pc:spChg chg="mod">
          <ac:chgData name="Venkata Naga Sai Poojaswini Kunta" userId="9cd3400b-ee95-438f-91cd-cc027433236d" providerId="ADAL" clId="{C1617B68-A51F-1E45-B2D0-865FE30F13C3}" dt="2022-10-05T21:05:18.497" v="621" actId="1076"/>
          <ac:spMkLst>
            <pc:docMk/>
            <pc:sldMk cId="1184108062" sldId="275"/>
            <ac:spMk id="8" creationId="{680C3168-72E4-5269-D294-BF6AD738A6AA}"/>
          </ac:spMkLst>
        </pc:spChg>
        <pc:spChg chg="mod">
          <ac:chgData name="Venkata Naga Sai Poojaswini Kunta" userId="9cd3400b-ee95-438f-91cd-cc027433236d" providerId="ADAL" clId="{C1617B68-A51F-1E45-B2D0-865FE30F13C3}" dt="2022-10-05T19:49:24.467" v="611" actId="1076"/>
          <ac:spMkLst>
            <pc:docMk/>
            <pc:sldMk cId="1184108062" sldId="275"/>
            <ac:spMk id="11" creationId="{C9C40551-4424-6869-FA20-E12EDFB1EC8B}"/>
          </ac:spMkLst>
        </pc:spChg>
        <pc:picChg chg="add mod">
          <ac:chgData name="Venkata Naga Sai Poojaswini Kunta" userId="9cd3400b-ee95-438f-91cd-cc027433236d" providerId="ADAL" clId="{C1617B68-A51F-1E45-B2D0-865FE30F13C3}" dt="2022-10-05T19:18:28.978" v="209" actId="1076"/>
          <ac:picMkLst>
            <pc:docMk/>
            <pc:sldMk cId="1184108062" sldId="275"/>
            <ac:picMk id="4" creationId="{CAEDB9F8-6F92-4CCB-8FF5-14B233110DF7}"/>
          </ac:picMkLst>
        </pc:picChg>
        <pc:picChg chg="del">
          <ac:chgData name="Venkata Naga Sai Poojaswini Kunta" userId="9cd3400b-ee95-438f-91cd-cc027433236d" providerId="ADAL" clId="{C1617B68-A51F-1E45-B2D0-865FE30F13C3}" dt="2022-10-05T19:18:14.885" v="204" actId="478"/>
          <ac:picMkLst>
            <pc:docMk/>
            <pc:sldMk cId="1184108062" sldId="275"/>
            <ac:picMk id="5" creationId="{C44013F1-78EE-CDFD-F04E-4C8701EAF491}"/>
          </ac:picMkLst>
        </pc:picChg>
      </pc:sldChg>
      <pc:sldChg chg="ord setBg">
        <pc:chgData name="Venkata Naga Sai Poojaswini Kunta" userId="9cd3400b-ee95-438f-91cd-cc027433236d" providerId="ADAL" clId="{C1617B68-A51F-1E45-B2D0-865FE30F13C3}" dt="2022-10-05T23:08:15.558" v="911" actId="20578"/>
        <pc:sldMkLst>
          <pc:docMk/>
          <pc:sldMk cId="2682282460" sldId="276"/>
        </pc:sldMkLst>
      </pc:sldChg>
      <pc:sldChg chg="addSp delSp modSp new del mod">
        <pc:chgData name="Venkata Naga Sai Poojaswini Kunta" userId="9cd3400b-ee95-438f-91cd-cc027433236d" providerId="ADAL" clId="{C1617B68-A51F-1E45-B2D0-865FE30F13C3}" dt="2022-10-05T15:53:23.507" v="84" actId="2696"/>
        <pc:sldMkLst>
          <pc:docMk/>
          <pc:sldMk cId="1293708996" sldId="277"/>
        </pc:sldMkLst>
        <pc:spChg chg="add del mod">
          <ac:chgData name="Venkata Naga Sai Poojaswini Kunta" userId="9cd3400b-ee95-438f-91cd-cc027433236d" providerId="ADAL" clId="{C1617B68-A51F-1E45-B2D0-865FE30F13C3}" dt="2022-10-05T15:52:13.327" v="74"/>
          <ac:spMkLst>
            <pc:docMk/>
            <pc:sldMk cId="1293708996" sldId="277"/>
            <ac:spMk id="2" creationId="{F2E58944-A6F4-B335-1EFB-BB28D8E5A4B1}"/>
          </ac:spMkLst>
        </pc:spChg>
        <pc:spChg chg="add mod">
          <ac:chgData name="Venkata Naga Sai Poojaswini Kunta" userId="9cd3400b-ee95-438f-91cd-cc027433236d" providerId="ADAL" clId="{C1617B68-A51F-1E45-B2D0-865FE30F13C3}" dt="2022-10-05T15:52:58.045" v="77" actId="16959"/>
          <ac:spMkLst>
            <pc:docMk/>
            <pc:sldMk cId="1293708996" sldId="277"/>
            <ac:spMk id="3" creationId="{C45AF806-DBA5-E5DC-2B48-341F59C01D50}"/>
          </ac:spMkLst>
        </pc:spChg>
      </pc:sldChg>
      <pc:sldChg chg="addSp delSp modSp new mod setBg">
        <pc:chgData name="Venkata Naga Sai Poojaswini Kunta" userId="9cd3400b-ee95-438f-91cd-cc027433236d" providerId="ADAL" clId="{C1617B68-A51F-1E45-B2D0-865FE30F13C3}" dt="2022-10-05T23:09:29.656" v="932" actId="207"/>
        <pc:sldMkLst>
          <pc:docMk/>
          <pc:sldMk cId="3682386080" sldId="277"/>
        </pc:sldMkLst>
        <pc:spChg chg="add del mod">
          <ac:chgData name="Venkata Naga Sai Poojaswini Kunta" userId="9cd3400b-ee95-438f-91cd-cc027433236d" providerId="ADAL" clId="{C1617B68-A51F-1E45-B2D0-865FE30F13C3}" dt="2022-10-05T22:10:45.593" v="670"/>
          <ac:spMkLst>
            <pc:docMk/>
            <pc:sldMk cId="3682386080" sldId="277"/>
            <ac:spMk id="3" creationId="{99A2ECCD-94AF-0AF5-9A5E-94AA15FD2C89}"/>
          </ac:spMkLst>
        </pc:spChg>
        <pc:spChg chg="add mod">
          <ac:chgData name="Venkata Naga Sai Poojaswini Kunta" userId="9cd3400b-ee95-438f-91cd-cc027433236d" providerId="ADAL" clId="{C1617B68-A51F-1E45-B2D0-865FE30F13C3}" dt="2022-10-05T22:10:38.368" v="667"/>
          <ac:spMkLst>
            <pc:docMk/>
            <pc:sldMk cId="3682386080" sldId="277"/>
            <ac:spMk id="5" creationId="{ACBD5F31-EC2B-3CA6-C0BA-BF5E342161EF}"/>
          </ac:spMkLst>
        </pc:spChg>
        <pc:spChg chg="add del mod">
          <ac:chgData name="Venkata Naga Sai Poojaswini Kunta" userId="9cd3400b-ee95-438f-91cd-cc027433236d" providerId="ADAL" clId="{C1617B68-A51F-1E45-B2D0-865FE30F13C3}" dt="2022-10-05T22:11:18.441" v="673"/>
          <ac:spMkLst>
            <pc:docMk/>
            <pc:sldMk cId="3682386080" sldId="277"/>
            <ac:spMk id="6" creationId="{7BE58577-6003-D0A8-999B-8BCE528FD4FB}"/>
          </ac:spMkLst>
        </pc:spChg>
        <pc:spChg chg="add del mod">
          <ac:chgData name="Venkata Naga Sai Poojaswini Kunta" userId="9cd3400b-ee95-438f-91cd-cc027433236d" providerId="ADAL" clId="{C1617B68-A51F-1E45-B2D0-865FE30F13C3}" dt="2022-10-05T22:12:06.187" v="680"/>
          <ac:spMkLst>
            <pc:docMk/>
            <pc:sldMk cId="3682386080" sldId="277"/>
            <ac:spMk id="7" creationId="{2642899B-D4FE-B99D-22BC-5518E59FAC1A}"/>
          </ac:spMkLst>
        </pc:spChg>
        <pc:spChg chg="add del mod">
          <ac:chgData name="Venkata Naga Sai Poojaswini Kunta" userId="9cd3400b-ee95-438f-91cd-cc027433236d" providerId="ADAL" clId="{C1617B68-A51F-1E45-B2D0-865FE30F13C3}" dt="2022-10-05T22:13:07.085" v="686" actId="478"/>
          <ac:spMkLst>
            <pc:docMk/>
            <pc:sldMk cId="3682386080" sldId="277"/>
            <ac:spMk id="10" creationId="{A1003B8A-E6EF-87E9-D4EB-B1C7EF23B7D5}"/>
          </ac:spMkLst>
        </pc:spChg>
        <pc:spChg chg="add mod">
          <ac:chgData name="Venkata Naga Sai Poojaswini Kunta" userId="9cd3400b-ee95-438f-91cd-cc027433236d" providerId="ADAL" clId="{C1617B68-A51F-1E45-B2D0-865FE30F13C3}" dt="2022-10-05T22:14:19.787" v="700" actId="207"/>
          <ac:spMkLst>
            <pc:docMk/>
            <pc:sldMk cId="3682386080" sldId="277"/>
            <ac:spMk id="12" creationId="{10F21966-877C-EC45-9AE3-012D559A303D}"/>
          </ac:spMkLst>
        </pc:spChg>
        <pc:spChg chg="add mod">
          <ac:chgData name="Venkata Naga Sai Poojaswini Kunta" userId="9cd3400b-ee95-438f-91cd-cc027433236d" providerId="ADAL" clId="{C1617B68-A51F-1E45-B2D0-865FE30F13C3}" dt="2022-10-05T23:09:29.656" v="932" actId="207"/>
          <ac:spMkLst>
            <pc:docMk/>
            <pc:sldMk cId="3682386080" sldId="277"/>
            <ac:spMk id="16" creationId="{ABCFEEAC-22F2-45F5-6275-5DB1F08A33A3}"/>
          </ac:spMkLst>
        </pc:spChg>
        <pc:graphicFrameChg chg="add del mod modGraphic">
          <ac:chgData name="Venkata Naga Sai Poojaswini Kunta" userId="9cd3400b-ee95-438f-91cd-cc027433236d" providerId="ADAL" clId="{C1617B68-A51F-1E45-B2D0-865FE30F13C3}" dt="2022-10-05T21:44:52.395" v="665" actId="478"/>
          <ac:graphicFrameMkLst>
            <pc:docMk/>
            <pc:sldMk cId="3682386080" sldId="277"/>
            <ac:graphicFrameMk id="2" creationId="{2E257EE7-D7AF-F672-2D03-576D085AFE8D}"/>
          </ac:graphicFrameMkLst>
        </pc:graphicFrameChg>
        <pc:graphicFrameChg chg="add del mod">
          <ac:chgData name="Venkata Naga Sai Poojaswini Kunta" userId="9cd3400b-ee95-438f-91cd-cc027433236d" providerId="ADAL" clId="{C1617B68-A51F-1E45-B2D0-865FE30F13C3}" dt="2022-10-05T22:10:43.318" v="668" actId="478"/>
          <ac:graphicFrameMkLst>
            <pc:docMk/>
            <pc:sldMk cId="3682386080" sldId="277"/>
            <ac:graphicFrameMk id="4" creationId="{8DA33A2B-DED7-E291-CBFA-1692FA647CD5}"/>
          </ac:graphicFrameMkLst>
        </pc:graphicFrameChg>
        <pc:graphicFrameChg chg="add del mod modGraphic">
          <ac:chgData name="Venkata Naga Sai Poojaswini Kunta" userId="9cd3400b-ee95-438f-91cd-cc027433236d" providerId="ADAL" clId="{C1617B68-A51F-1E45-B2D0-865FE30F13C3}" dt="2022-10-05T22:16:39.742" v="715" actId="478"/>
          <ac:graphicFrameMkLst>
            <pc:docMk/>
            <pc:sldMk cId="3682386080" sldId="277"/>
            <ac:graphicFrameMk id="8" creationId="{BBB0E7C5-A673-1894-CCEF-609CE53DC4E1}"/>
          </ac:graphicFrameMkLst>
        </pc:graphicFrameChg>
        <pc:graphicFrameChg chg="add del mod">
          <ac:chgData name="Venkata Naga Sai Poojaswini Kunta" userId="9cd3400b-ee95-438f-91cd-cc027433236d" providerId="ADAL" clId="{C1617B68-A51F-1E45-B2D0-865FE30F13C3}" dt="2022-10-05T22:16:34.424" v="712" actId="478"/>
          <ac:graphicFrameMkLst>
            <pc:docMk/>
            <pc:sldMk cId="3682386080" sldId="277"/>
            <ac:graphicFrameMk id="11" creationId="{9FAF1563-CC2E-9B89-03D6-57D9151F32AE}"/>
          </ac:graphicFrameMkLst>
        </pc:graphicFrameChg>
        <pc:graphicFrameChg chg="add del mod modGraphic">
          <ac:chgData name="Venkata Naga Sai Poojaswini Kunta" userId="9cd3400b-ee95-438f-91cd-cc027433236d" providerId="ADAL" clId="{C1617B68-A51F-1E45-B2D0-865FE30F13C3}" dt="2022-10-05T22:16:42.776" v="717" actId="478"/>
          <ac:graphicFrameMkLst>
            <pc:docMk/>
            <pc:sldMk cId="3682386080" sldId="277"/>
            <ac:graphicFrameMk id="13" creationId="{F7E315C4-711A-A158-B933-E782E1D0D189}"/>
          </ac:graphicFrameMkLst>
        </pc:graphicFrameChg>
        <pc:graphicFrameChg chg="add del mod modGraphic">
          <ac:chgData name="Venkata Naga Sai Poojaswini Kunta" userId="9cd3400b-ee95-438f-91cd-cc027433236d" providerId="ADAL" clId="{C1617B68-A51F-1E45-B2D0-865FE30F13C3}" dt="2022-10-05T23:08:21.863" v="912" actId="478"/>
          <ac:graphicFrameMkLst>
            <pc:docMk/>
            <pc:sldMk cId="3682386080" sldId="277"/>
            <ac:graphicFrameMk id="14" creationId="{3515B7A8-111E-B39F-B290-5947DCE2855C}"/>
          </ac:graphicFrameMkLst>
        </pc:graphicFrameChg>
        <pc:graphicFrameChg chg="add del mod modGraphic">
          <ac:chgData name="Venkata Naga Sai Poojaswini Kunta" userId="9cd3400b-ee95-438f-91cd-cc027433236d" providerId="ADAL" clId="{C1617B68-A51F-1E45-B2D0-865FE30F13C3}" dt="2022-10-05T23:08:23.269" v="913" actId="478"/>
          <ac:graphicFrameMkLst>
            <pc:docMk/>
            <pc:sldMk cId="3682386080" sldId="277"/>
            <ac:graphicFrameMk id="15" creationId="{0F093086-0F7F-6977-D3BB-52E73DF2F0BD}"/>
          </ac:graphicFrameMkLst>
        </pc:graphicFrameChg>
      </pc:sldChg>
      <pc:sldChg chg="addSp delSp modSp new del mod setBg">
        <pc:chgData name="Venkata Naga Sai Poojaswini Kunta" userId="9cd3400b-ee95-438f-91cd-cc027433236d" providerId="ADAL" clId="{C1617B68-A51F-1E45-B2D0-865FE30F13C3}" dt="2022-10-05T21:44:17.393" v="659" actId="2696"/>
        <pc:sldMkLst>
          <pc:docMk/>
          <pc:sldMk cId="4205921230" sldId="277"/>
        </pc:sldMkLst>
        <pc:spChg chg="add del mod">
          <ac:chgData name="Venkata Naga Sai Poojaswini Kunta" userId="9cd3400b-ee95-438f-91cd-cc027433236d" providerId="ADAL" clId="{C1617B68-A51F-1E45-B2D0-865FE30F13C3}" dt="2022-10-05T21:41:52.416" v="633"/>
          <ac:spMkLst>
            <pc:docMk/>
            <pc:sldMk cId="4205921230" sldId="277"/>
            <ac:spMk id="2" creationId="{23449417-B94D-65B4-1634-31076DE3131C}"/>
          </ac:spMkLst>
        </pc:spChg>
        <pc:spChg chg="add del mod">
          <ac:chgData name="Venkata Naga Sai Poojaswini Kunta" userId="9cd3400b-ee95-438f-91cd-cc027433236d" providerId="ADAL" clId="{C1617B68-A51F-1E45-B2D0-865FE30F13C3}" dt="2022-10-05T21:42:11.257" v="641"/>
          <ac:spMkLst>
            <pc:docMk/>
            <pc:sldMk cId="4205921230" sldId="277"/>
            <ac:spMk id="4" creationId="{85B44219-A653-89E8-727A-805EB017F140}"/>
          </ac:spMkLst>
        </pc:spChg>
        <pc:spChg chg="add mod">
          <ac:chgData name="Venkata Naga Sai Poojaswini Kunta" userId="9cd3400b-ee95-438f-91cd-cc027433236d" providerId="ADAL" clId="{C1617B68-A51F-1E45-B2D0-865FE30F13C3}" dt="2022-10-05T21:43:49.754" v="654" actId="1076"/>
          <ac:spMkLst>
            <pc:docMk/>
            <pc:sldMk cId="4205921230" sldId="277"/>
            <ac:spMk id="6" creationId="{46BE76D4-B3EB-CA76-3E51-961CEE33BB87}"/>
          </ac:spMkLst>
        </pc:spChg>
        <pc:graphicFrameChg chg="add del mod modGraphic">
          <ac:chgData name="Venkata Naga Sai Poojaswini Kunta" userId="9cd3400b-ee95-438f-91cd-cc027433236d" providerId="ADAL" clId="{C1617B68-A51F-1E45-B2D0-865FE30F13C3}" dt="2022-10-05T21:41:57.424" v="636" actId="478"/>
          <ac:graphicFrameMkLst>
            <pc:docMk/>
            <pc:sldMk cId="4205921230" sldId="277"/>
            <ac:graphicFrameMk id="3" creationId="{9462073E-8DD7-A494-F989-7876D6BF77BA}"/>
          </ac:graphicFrameMkLst>
        </pc:graphicFrameChg>
        <pc:graphicFrameChg chg="add del mod">
          <ac:chgData name="Venkata Naga Sai Poojaswini Kunta" userId="9cd3400b-ee95-438f-91cd-cc027433236d" providerId="ADAL" clId="{C1617B68-A51F-1E45-B2D0-865FE30F13C3}" dt="2022-10-05T21:42:10.351" v="639" actId="478"/>
          <ac:graphicFrameMkLst>
            <pc:docMk/>
            <pc:sldMk cId="4205921230" sldId="277"/>
            <ac:graphicFrameMk id="5" creationId="{1528AF0B-0FB3-8C3B-79D3-784495DDA2BF}"/>
          </ac:graphicFrameMkLst>
        </pc:graphicFrameChg>
        <pc:graphicFrameChg chg="add mod modGraphic">
          <ac:chgData name="Venkata Naga Sai Poojaswini Kunta" userId="9cd3400b-ee95-438f-91cd-cc027433236d" providerId="ADAL" clId="{C1617B68-A51F-1E45-B2D0-865FE30F13C3}" dt="2022-10-05T21:43:21.433" v="650" actId="14100"/>
          <ac:graphicFrameMkLst>
            <pc:docMk/>
            <pc:sldMk cId="4205921230" sldId="277"/>
            <ac:graphicFrameMk id="7" creationId="{251EAEA7-0E51-3D37-E965-6B9D6EF42094}"/>
          </ac:graphicFrameMkLst>
        </pc:graphicFrameChg>
        <pc:graphicFrameChg chg="add mod modGraphic">
          <ac:chgData name="Venkata Naga Sai Poojaswini Kunta" userId="9cd3400b-ee95-438f-91cd-cc027433236d" providerId="ADAL" clId="{C1617B68-A51F-1E45-B2D0-865FE30F13C3}" dt="2022-10-05T21:44:11.050" v="658" actId="20577"/>
          <ac:graphicFrameMkLst>
            <pc:docMk/>
            <pc:sldMk cId="4205921230" sldId="277"/>
            <ac:graphicFrameMk id="8" creationId="{D4245DDD-3B22-759D-DDD0-846A9D55C4BC}"/>
          </ac:graphicFrameMkLst>
        </pc:graphicFrameChg>
      </pc:sldChg>
      <pc:sldChg chg="addSp delSp modSp new mod ord setBg">
        <pc:chgData name="Venkata Naga Sai Poojaswini Kunta" userId="9cd3400b-ee95-438f-91cd-cc027433236d" providerId="ADAL" clId="{C1617B68-A51F-1E45-B2D0-865FE30F13C3}" dt="2022-10-05T23:10:23.595" v="946" actId="1076"/>
        <pc:sldMkLst>
          <pc:docMk/>
          <pc:sldMk cId="3455052323" sldId="278"/>
        </pc:sldMkLst>
        <pc:spChg chg="add mod">
          <ac:chgData name="Venkata Naga Sai Poojaswini Kunta" userId="9cd3400b-ee95-438f-91cd-cc027433236d" providerId="ADAL" clId="{C1617B68-A51F-1E45-B2D0-865FE30F13C3}" dt="2022-10-05T22:18:38.176" v="731" actId="1076"/>
          <ac:spMkLst>
            <pc:docMk/>
            <pc:sldMk cId="3455052323" sldId="278"/>
            <ac:spMk id="3" creationId="{D43C07B1-D8A0-742C-6E5C-7FFC31A0F099}"/>
          </ac:spMkLst>
        </pc:spChg>
        <pc:spChg chg="add del mod">
          <ac:chgData name="Venkata Naga Sai Poojaswini Kunta" userId="9cd3400b-ee95-438f-91cd-cc027433236d" providerId="ADAL" clId="{C1617B68-A51F-1E45-B2D0-865FE30F13C3}" dt="2022-10-05T22:19:01.584" v="735"/>
          <ac:spMkLst>
            <pc:docMk/>
            <pc:sldMk cId="3455052323" sldId="278"/>
            <ac:spMk id="5" creationId="{02BCF8BF-20E6-7502-A38C-147E91F47FA9}"/>
          </ac:spMkLst>
        </pc:spChg>
        <pc:spChg chg="add mod">
          <ac:chgData name="Venkata Naga Sai Poojaswini Kunta" userId="9cd3400b-ee95-438f-91cd-cc027433236d" providerId="ADAL" clId="{C1617B68-A51F-1E45-B2D0-865FE30F13C3}" dt="2022-10-05T23:10:23.595" v="946" actId="1076"/>
          <ac:spMkLst>
            <pc:docMk/>
            <pc:sldMk cId="3455052323" sldId="278"/>
            <ac:spMk id="7" creationId="{27E75062-1455-174D-CAE5-3863789F1A67}"/>
          </ac:spMkLst>
        </pc:spChg>
        <pc:graphicFrameChg chg="add del mod modGraphic">
          <ac:chgData name="Venkata Naga Sai Poojaswini Kunta" userId="9cd3400b-ee95-438f-91cd-cc027433236d" providerId="ADAL" clId="{C1617B68-A51F-1E45-B2D0-865FE30F13C3}" dt="2022-10-05T23:08:27.818" v="914" actId="478"/>
          <ac:graphicFrameMkLst>
            <pc:docMk/>
            <pc:sldMk cId="3455052323" sldId="278"/>
            <ac:graphicFrameMk id="6" creationId="{76F1A112-B1B2-A3F1-9D6B-D3A155D264A9}"/>
          </ac:graphicFrameMkLst>
        </pc:graphicFrameChg>
      </pc:sldChg>
      <pc:sldChg chg="addSp modSp new mod setBg">
        <pc:chgData name="Venkata Naga Sai Poojaswini Kunta" userId="9cd3400b-ee95-438f-91cd-cc027433236d" providerId="ADAL" clId="{C1617B68-A51F-1E45-B2D0-865FE30F13C3}" dt="2022-10-05T23:22:46.871" v="964" actId="1076"/>
        <pc:sldMkLst>
          <pc:docMk/>
          <pc:sldMk cId="712986993" sldId="279"/>
        </pc:sldMkLst>
        <pc:spChg chg="add mod">
          <ac:chgData name="Venkata Naga Sai Poojaswini Kunta" userId="9cd3400b-ee95-438f-91cd-cc027433236d" providerId="ADAL" clId="{C1617B68-A51F-1E45-B2D0-865FE30F13C3}" dt="2022-10-05T23:16:17.570" v="961" actId="207"/>
          <ac:spMkLst>
            <pc:docMk/>
            <pc:sldMk cId="712986993" sldId="279"/>
            <ac:spMk id="2" creationId="{B86921F8-9270-2F6E-59F5-0DE4D7659101}"/>
          </ac:spMkLst>
        </pc:spChg>
        <pc:spChg chg="add mod">
          <ac:chgData name="Venkata Naga Sai Poojaswini Kunta" userId="9cd3400b-ee95-438f-91cd-cc027433236d" providerId="ADAL" clId="{C1617B68-A51F-1E45-B2D0-865FE30F13C3}" dt="2022-10-05T23:22:46.871" v="964" actId="1076"/>
          <ac:spMkLst>
            <pc:docMk/>
            <pc:sldMk cId="712986993" sldId="279"/>
            <ac:spMk id="3" creationId="{48B236B6-395D-F81E-CA67-EBEA850B95C9}"/>
          </ac:spMkLst>
        </pc:spChg>
      </pc:sldChg>
      <pc:sldMasterChg chg="setBg">
        <pc:chgData name="Venkata Naga Sai Poojaswini Kunta" userId="9cd3400b-ee95-438f-91cd-cc027433236d" providerId="ADAL" clId="{C1617B68-A51F-1E45-B2D0-865FE30F13C3}" dt="2022-10-05T21:40:49.056" v="624"/>
        <pc:sldMasterMkLst>
          <pc:docMk/>
          <pc:sldMasterMk cId="67098961" sldId="2147483851"/>
        </pc:sldMasterMkLst>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7CE633F-9882-4A5C-83A2-1109D0C73261}"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15671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42916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6118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972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836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6869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6/12/24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6454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6/12/24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51569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A4B53A7-3209-46A6-9454-F38EAC8F11E7}" type="datetimeFigureOut">
              <a:rPr lang="en-US" smtClean="0"/>
              <a:t>6/12/24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17192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3779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0332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A4B53A7-3209-46A6-9454-F38EAC8F11E7}" type="datetimeFigureOut">
              <a:rPr lang="en-US" smtClean="0"/>
              <a:pPr/>
              <a:t>6/12/24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7CE633F-9882-4A5C-83A2-1109D0C73261}" type="slidenum">
              <a:rPr lang="en-US" smtClean="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098961"/>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istockphoto.com/vector/stethoscope-icon-with-editable-stroke-and-pixel-perfect-gm1191928633-338472438" TargetMode="External"/><Relationship Id="rId13" Type="http://schemas.openxmlformats.org/officeDocument/2006/relationships/hyperlink" Target="https://icons8.com/icon/19336/unchecked-checkbox" TargetMode="External"/><Relationship Id="rId3" Type="http://schemas.openxmlformats.org/officeDocument/2006/relationships/hyperlink" Target="https://demo.openemr.io/openemr/portal/index.php" TargetMode="External"/><Relationship Id="rId7" Type="http://schemas.openxmlformats.org/officeDocument/2006/relationships/hyperlink" Target="https://stock.adobe.com/search?k=doctor+patient+icon" TargetMode="External"/><Relationship Id="rId12" Type="http://schemas.openxmlformats.org/officeDocument/2006/relationships/hyperlink" Target="https://thenounproject.com/icon/radio-button-1016504/" TargetMode="External"/><Relationship Id="rId2" Type="http://schemas.openxmlformats.org/officeDocument/2006/relationships/hyperlink" Target="https://www.open-emr.org/demo/" TargetMode="External"/><Relationship Id="rId1" Type="http://schemas.openxmlformats.org/officeDocument/2006/relationships/slideLayout" Target="../slideLayouts/slideLayout7.xml"/><Relationship Id="rId6" Type="http://schemas.openxmlformats.org/officeDocument/2006/relationships/hyperlink" Target="https://www.careopinion.org.uk/info/link-to-us" TargetMode="External"/><Relationship Id="rId11" Type="http://schemas.openxmlformats.org/officeDocument/2006/relationships/hyperlink" Target="https://www.igenomix.eu/our-services/nace-non-invasive-prenatal-test/" TargetMode="External"/><Relationship Id="rId5" Type="http://schemas.openxmlformats.org/officeDocument/2006/relationships/hyperlink" Target="https://journals.sagepub.com/doi/full/10.4137/BII.S2223" TargetMode="External"/><Relationship Id="rId10" Type="http://schemas.openxmlformats.org/officeDocument/2006/relationships/hyperlink" Target="https://www.pixtastock.com/illustration/53925210" TargetMode="External"/><Relationship Id="rId4" Type="http://schemas.openxmlformats.org/officeDocument/2006/relationships/hyperlink" Target="https://demo.openemr.io/openemr/interface/login/login.php?site=default" TargetMode="External"/><Relationship Id="rId9" Type="http://schemas.openxmlformats.org/officeDocument/2006/relationships/hyperlink" Target="https://stock.adobe.com/images/black-online-medical-help-line-icon-simple-professional-ehealth-service-flat-design-pictogram-infographic-vector-for-app-logo-web-website-button-ui-ux-interface-elements-isolated-on-white-background/450155813?as_campaign=ftmigration2&amp;as_channel=dpcft&amp;as_campclass=brand&amp;as_source=ft_web&amp;as_camptype=acquisition&amp;as_audience=users&amp;as_content=closure_asset-detail-page" TargetMode="External"/><Relationship Id="rId14" Type="http://schemas.openxmlformats.org/officeDocument/2006/relationships/hyperlink" Target="https://www.pngitem.com/middle/hiwbhRJ_checked-checkbox-icon-hd-png-download/"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dreamstime.com/women-female-girl-people-consultant-table-information-desk-counter-microphone-women-female-girl-people-consultant-table-image101918532" TargetMode="External"/><Relationship Id="rId13" Type="http://schemas.openxmlformats.org/officeDocument/2006/relationships/hyperlink" Target="https://www.altexsoft.com/blog/pacs-vna/" TargetMode="External"/><Relationship Id="rId3" Type="http://schemas.openxmlformats.org/officeDocument/2006/relationships/hyperlink" Target="https://rcni.com/nursing-standard/newsroom/analysis/remote-nursing-consultations-how-to-get-them-right-161366" TargetMode="External"/><Relationship Id="rId7" Type="http://schemas.openxmlformats.org/officeDocument/2006/relationships/hyperlink" Target="https://superuser.com/questions/1568272/in-zoom-chat-how-do-you-pop-the-chat-back-in-after-it-popped-out" TargetMode="External"/><Relationship Id="rId12" Type="http://schemas.openxmlformats.org/officeDocument/2006/relationships/hyperlink" Target="https://mail.google.com/" TargetMode="External"/><Relationship Id="rId2" Type="http://schemas.openxmlformats.org/officeDocument/2006/relationships/hyperlink" Target="https://www.seekpng.com/ipng/u2q8q8a9t4o0q8u2_price-tag-price-tag-icon-png/" TargetMode="External"/><Relationship Id="rId1" Type="http://schemas.openxmlformats.org/officeDocument/2006/relationships/slideLayout" Target="../slideLayouts/slideLayout7.xml"/><Relationship Id="rId6" Type="http://schemas.openxmlformats.org/officeDocument/2006/relationships/hyperlink" Target="https://www.dreamstime.com/medical-video-consultation-female-doctor-glasses-man-patient-portrait-closeup-view-people-hospital-online-healthcare-image165744504" TargetMode="External"/><Relationship Id="rId11" Type="http://schemas.openxmlformats.org/officeDocument/2006/relationships/hyperlink" Target="https://www.shutterstock.com/image-vector/medicine-flat-avatars-set-doctors-nurses-691183393" TargetMode="External"/><Relationship Id="rId5" Type="http://schemas.openxmlformats.org/officeDocument/2006/relationships/hyperlink" Target="https://search.muz.li/MjI5NDFmNWZi" TargetMode="External"/><Relationship Id="rId15" Type="http://schemas.openxmlformats.org/officeDocument/2006/relationships/hyperlink" Target="https://www.istockphoto.com/vector/plus-icon-vector-add-icon-addition-sign-medical-plus-icon-on-red-circle-gm1166184306-321159844" TargetMode="External"/><Relationship Id="rId10" Type="http://schemas.openxmlformats.org/officeDocument/2006/relationships/hyperlink" Target="https://in.pinterest.com/pin/38280665573489248/" TargetMode="External"/><Relationship Id="rId4" Type="http://schemas.openxmlformats.org/officeDocument/2006/relationships/hyperlink" Target="https://www.amazon.com/techbox-ChatBox-Messenger/dp/B00ZVBGATI" TargetMode="External"/><Relationship Id="rId9" Type="http://schemas.openxmlformats.org/officeDocument/2006/relationships/hyperlink" Target="https://www.jotform.com/answers/2837544-how-can-i-change-appointment-time-slots" TargetMode="External"/><Relationship Id="rId14" Type="http://schemas.openxmlformats.org/officeDocument/2006/relationships/hyperlink" Target="https://stock.adobe.com/images/flat-tablet-folder-medical-form-plan-with-check-marks-medical-history-icon-with-check-mark-pen-marks-doctor-s-hands-writing-a-prescription-vector-illustration/403060116?as_campaign=ftmigration2&amp;as_channel=dpcft&amp;as_campclass=brand&amp;as_source=ft_web&amp;as_camptype=acquisition&amp;as_audience=users&amp;as_content=closure_asset-detail-pag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UI6lqHOVHic" TargetMode="External"/><Relationship Id="rId3" Type="http://schemas.openxmlformats.org/officeDocument/2006/relationships/hyperlink" Target="https://www.webmd.com/baby/guide/second-trimester-of-pregnancy" TargetMode="External"/><Relationship Id="rId7" Type="http://schemas.openxmlformats.org/officeDocument/2006/relationships/hyperlink" Target="https://www.diagrams.net/" TargetMode="External"/><Relationship Id="rId2" Type="http://schemas.openxmlformats.org/officeDocument/2006/relationships/hyperlink" Target="https://www.whattoexpect.com/third-trimester-of-pregnancy.aspx" TargetMode="External"/><Relationship Id="rId1" Type="http://schemas.openxmlformats.org/officeDocument/2006/relationships/slideLayout" Target="../slideLayouts/slideLayout7.xml"/><Relationship Id="rId6" Type="http://schemas.openxmlformats.org/officeDocument/2006/relationships/hyperlink" Target="https://pubmed.ncbi.nlm.nih.gov/26485458/" TargetMode="External"/><Relationship Id="rId11" Type="http://schemas.openxmlformats.org/officeDocument/2006/relationships/hyperlink" Target="https://www.figma.com/" TargetMode="External"/><Relationship Id="rId5" Type="http://schemas.openxmlformats.org/officeDocument/2006/relationships/hyperlink" Target="https://www.healthdirect.gov.au/symptoms-of-serious-illness-in-babies-and-children" TargetMode="External"/><Relationship Id="rId10" Type="http://schemas.openxmlformats.org/officeDocument/2006/relationships/hyperlink" Target="https://www.visual-paradigm.com/guide/uml-unified-modeling-language/what-is-use-case-diagram/" TargetMode="External"/><Relationship Id="rId4" Type="http://schemas.openxmlformats.org/officeDocument/2006/relationships/hyperlink" Target="https://www.webmd.com/baby/guide/first-trimester-of-pregnancy" TargetMode="External"/><Relationship Id="rId9" Type="http://schemas.openxmlformats.org/officeDocument/2006/relationships/hyperlink" Target="https://creately.com/diagram/example/h9256rlo1/student-login-sequence-diagr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14BEC3-E39C-3783-C392-10E305EDBD8F}"/>
              </a:ext>
            </a:extLst>
          </p:cNvPr>
          <p:cNvSpPr/>
          <p:nvPr/>
        </p:nvSpPr>
        <p:spPr>
          <a:xfrm>
            <a:off x="1200236" y="515080"/>
            <a:ext cx="9791527"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SOFTWARE ENGINEERING AND HEALTH INFORMATICS</a:t>
            </a:r>
          </a:p>
        </p:txBody>
      </p:sp>
      <p:sp>
        <p:nvSpPr>
          <p:cNvPr id="11" name="Rectangle 10">
            <a:extLst>
              <a:ext uri="{FF2B5EF4-FFF2-40B4-BE49-F238E27FC236}">
                <a16:creationId xmlns:a16="http://schemas.microsoft.com/office/drawing/2014/main" id="{BA576544-5C8F-2842-0815-6B964496175A}"/>
              </a:ext>
            </a:extLst>
          </p:cNvPr>
          <p:cNvSpPr/>
          <p:nvPr/>
        </p:nvSpPr>
        <p:spPr>
          <a:xfrm>
            <a:off x="1866880" y="2736502"/>
            <a:ext cx="8458237" cy="1200329"/>
          </a:xfrm>
          <a:prstGeom prst="rect">
            <a:avLst/>
          </a:prstGeom>
          <a:noFill/>
        </p:spPr>
        <p:txBody>
          <a:bodyPr wrap="square" lIns="91440" tIns="45720" rIns="91440" bIns="45720">
            <a:spAutoFit/>
          </a:bodyPr>
          <a:lstStyle/>
          <a:p>
            <a:pPr algn="ctr"/>
            <a:r>
              <a:rPr lang="en-US" sz="7200" b="1" spc="50" dirty="0">
                <a:ln w="9525" cmpd="sng">
                  <a:solidFill>
                    <a:schemeClr val="accent1"/>
                  </a:solidFill>
                  <a:prstDash val="solid"/>
                </a:ln>
                <a:solidFill>
                  <a:srgbClr val="70AD47">
                    <a:tint val="1000"/>
                  </a:srgbClr>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rPr>
              <a:t>GET AN OPINION</a:t>
            </a:r>
          </a:p>
        </p:txBody>
      </p:sp>
      <p:sp>
        <p:nvSpPr>
          <p:cNvPr id="15" name="Rectangle 14">
            <a:extLst>
              <a:ext uri="{FF2B5EF4-FFF2-40B4-BE49-F238E27FC236}">
                <a16:creationId xmlns:a16="http://schemas.microsoft.com/office/drawing/2014/main" id="{9A7C5EDB-1ED0-F91D-2458-E450FBDFC838}"/>
              </a:ext>
            </a:extLst>
          </p:cNvPr>
          <p:cNvSpPr/>
          <p:nvPr/>
        </p:nvSpPr>
        <p:spPr>
          <a:xfrm>
            <a:off x="6470383" y="5819700"/>
            <a:ext cx="4775731"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-VENKATA NAGA SAI POOJASWINI KUNTA</a:t>
            </a:r>
          </a:p>
          <a:p>
            <a:pPr algn="ctr"/>
            <a:r>
              <a:rPr lang="en-US" dirty="0">
                <a:ln w="0"/>
                <a:effectLst>
                  <a:outerShdw blurRad="38100" dist="19050" dir="2700000" algn="tl" rotWithShape="0">
                    <a:schemeClr val="dk1">
                      <a:alpha val="40000"/>
                    </a:schemeClr>
                  </a:outerShdw>
                </a:effectLst>
              </a:rPr>
              <a:t>STUDENT ID: 02500396</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9C4BD4A1-84E3-C96D-C5CE-6BB88128F0A4}"/>
              </a:ext>
            </a:extLst>
          </p:cNvPr>
          <p:cNvSpPr/>
          <p:nvPr/>
        </p:nvSpPr>
        <p:spPr>
          <a:xfrm>
            <a:off x="4547338" y="1038300"/>
            <a:ext cx="3097322"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TERM PROJECT </a:t>
            </a:r>
          </a:p>
        </p:txBody>
      </p:sp>
    </p:spTree>
    <p:extLst>
      <p:ext uri="{BB962C8B-B14F-4D97-AF65-F5344CB8AC3E}">
        <p14:creationId xmlns:p14="http://schemas.microsoft.com/office/powerpoint/2010/main" val="1287556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1311CA85-D453-D569-2074-5231E64D26CF}"/>
              </a:ext>
            </a:extLst>
          </p:cNvPr>
          <p:cNvPicPr>
            <a:picLocks noChangeAspect="1"/>
          </p:cNvPicPr>
          <p:nvPr/>
        </p:nvPicPr>
        <p:blipFill>
          <a:blip r:embed="rId2"/>
          <a:stretch>
            <a:fillRect/>
          </a:stretch>
        </p:blipFill>
        <p:spPr>
          <a:xfrm>
            <a:off x="138545" y="344601"/>
            <a:ext cx="5339265" cy="2651025"/>
          </a:xfrm>
          <a:prstGeom prst="rect">
            <a:avLst/>
          </a:prstGeom>
        </p:spPr>
      </p:pic>
      <p:sp>
        <p:nvSpPr>
          <p:cNvPr id="8" name="Right Arrow 7">
            <a:extLst>
              <a:ext uri="{FF2B5EF4-FFF2-40B4-BE49-F238E27FC236}">
                <a16:creationId xmlns:a16="http://schemas.microsoft.com/office/drawing/2014/main" id="{362E2A33-8DA3-1897-AEBB-D7FA7EA06F01}"/>
              </a:ext>
            </a:extLst>
          </p:cNvPr>
          <p:cNvSpPr/>
          <p:nvPr/>
        </p:nvSpPr>
        <p:spPr>
          <a:xfrm>
            <a:off x="5477810" y="142779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10;&#10;Description automatically generated">
            <a:extLst>
              <a:ext uri="{FF2B5EF4-FFF2-40B4-BE49-F238E27FC236}">
                <a16:creationId xmlns:a16="http://schemas.microsoft.com/office/drawing/2014/main" id="{F437E4FC-375B-7DD1-4BEB-F54A1540D067}"/>
              </a:ext>
            </a:extLst>
          </p:cNvPr>
          <p:cNvPicPr>
            <a:picLocks noChangeAspect="1"/>
          </p:cNvPicPr>
          <p:nvPr/>
        </p:nvPicPr>
        <p:blipFill>
          <a:blip r:embed="rId3"/>
          <a:stretch>
            <a:fillRect/>
          </a:stretch>
        </p:blipFill>
        <p:spPr>
          <a:xfrm>
            <a:off x="6096000" y="3193472"/>
            <a:ext cx="5142075" cy="3352119"/>
          </a:xfrm>
          <a:prstGeom prst="rect">
            <a:avLst/>
          </a:prstGeom>
        </p:spPr>
      </p:pic>
      <p:sp>
        <p:nvSpPr>
          <p:cNvPr id="11" name="Curved Left Arrow 10">
            <a:extLst>
              <a:ext uri="{FF2B5EF4-FFF2-40B4-BE49-F238E27FC236}">
                <a16:creationId xmlns:a16="http://schemas.microsoft.com/office/drawing/2014/main" id="{DCF95032-836E-390C-F265-BFCC1B838076}"/>
              </a:ext>
            </a:extLst>
          </p:cNvPr>
          <p:cNvSpPr/>
          <p:nvPr/>
        </p:nvSpPr>
        <p:spPr>
          <a:xfrm>
            <a:off x="11238075" y="2537177"/>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3241E1DA-1ADF-8E9A-0A4C-8BEF3D3FB99A}"/>
              </a:ext>
            </a:extLst>
          </p:cNvPr>
          <p:cNvSpPr txBox="1"/>
          <p:nvPr/>
        </p:nvSpPr>
        <p:spPr>
          <a:xfrm>
            <a:off x="462464" y="3576869"/>
            <a:ext cx="5015346" cy="3139321"/>
          </a:xfrm>
          <a:prstGeom prst="rect">
            <a:avLst/>
          </a:prstGeom>
          <a:noFill/>
        </p:spPr>
        <p:txBody>
          <a:bodyPr wrap="square" rtlCol="0">
            <a:spAutoFit/>
          </a:bodyPr>
          <a:lstStyle/>
          <a:p>
            <a:pPr algn="just"/>
            <a:r>
              <a:rPr lang="en-US" dirty="0">
                <a:solidFill>
                  <a:schemeClr val="accent1">
                    <a:lumMod val="75000"/>
                  </a:schemeClr>
                </a:solidFill>
              </a:rPr>
              <a:t>When we newly register a baby, we must give baby’s patient id, and parent’s patient Id will be a foreign key in baby table in OpenEMR. Once we register the baby's details, names will appear in the baby list as in the screen above. We get baby’s patient Id from OpenEMR medical reports. Parent should fill out the concerns form so that the doctor will understand the concern before the appointment. The concerns will be stored along with doctor’s response in summary table.</a:t>
            </a:r>
          </a:p>
        </p:txBody>
      </p:sp>
      <p:sp>
        <p:nvSpPr>
          <p:cNvPr id="13" name="TextBox 12">
            <a:extLst>
              <a:ext uri="{FF2B5EF4-FFF2-40B4-BE49-F238E27FC236}">
                <a16:creationId xmlns:a16="http://schemas.microsoft.com/office/drawing/2014/main" id="{B324663D-F2EC-3B6F-72A8-567723F99639}"/>
              </a:ext>
            </a:extLst>
          </p:cNvPr>
          <p:cNvSpPr txBox="1"/>
          <p:nvPr/>
        </p:nvSpPr>
        <p:spPr>
          <a:xfrm>
            <a:off x="1390217" y="3207537"/>
            <a:ext cx="3377848" cy="369332"/>
          </a:xfrm>
          <a:prstGeom prst="rect">
            <a:avLst/>
          </a:prstGeom>
          <a:noFill/>
        </p:spPr>
        <p:txBody>
          <a:bodyPr wrap="none" rtlCol="0">
            <a:spAutoFit/>
          </a:bodyPr>
          <a:lstStyle/>
          <a:p>
            <a:r>
              <a:rPr lang="en-US" b="1" dirty="0">
                <a:solidFill>
                  <a:schemeClr val="accent1">
                    <a:lumMod val="75000"/>
                  </a:schemeClr>
                </a:solidFill>
              </a:rPr>
              <a:t>Baby Examination Concerns </a:t>
            </a:r>
          </a:p>
        </p:txBody>
      </p:sp>
      <p:pic>
        <p:nvPicPr>
          <p:cNvPr id="3" name="Picture 2" descr="Graphical user interface, application&#10;&#10;Description automatically generated">
            <a:extLst>
              <a:ext uri="{FF2B5EF4-FFF2-40B4-BE49-F238E27FC236}">
                <a16:creationId xmlns:a16="http://schemas.microsoft.com/office/drawing/2014/main" id="{0F7CD17B-B641-018D-B4F7-F50D6445492C}"/>
              </a:ext>
            </a:extLst>
          </p:cNvPr>
          <p:cNvPicPr>
            <a:picLocks noChangeAspect="1"/>
          </p:cNvPicPr>
          <p:nvPr/>
        </p:nvPicPr>
        <p:blipFill>
          <a:blip r:embed="rId4"/>
          <a:stretch>
            <a:fillRect/>
          </a:stretch>
        </p:blipFill>
        <p:spPr>
          <a:xfrm>
            <a:off x="6714192" y="41995"/>
            <a:ext cx="3741861" cy="3034203"/>
          </a:xfrm>
          <a:prstGeom prst="rect">
            <a:avLst/>
          </a:prstGeom>
        </p:spPr>
      </p:pic>
    </p:spTree>
    <p:extLst>
      <p:ext uri="{BB962C8B-B14F-4D97-AF65-F5344CB8AC3E}">
        <p14:creationId xmlns:p14="http://schemas.microsoft.com/office/powerpoint/2010/main" val="1296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7267AFA0-2A10-62E1-BA2D-C6A683A16778}"/>
              </a:ext>
            </a:extLst>
          </p:cNvPr>
          <p:cNvPicPr>
            <a:picLocks noChangeAspect="1"/>
          </p:cNvPicPr>
          <p:nvPr/>
        </p:nvPicPr>
        <p:blipFill>
          <a:blip r:embed="rId2"/>
          <a:stretch>
            <a:fillRect/>
          </a:stretch>
        </p:blipFill>
        <p:spPr>
          <a:xfrm>
            <a:off x="362569" y="623455"/>
            <a:ext cx="7772400" cy="5258364"/>
          </a:xfrm>
          <a:prstGeom prst="rect">
            <a:avLst/>
          </a:prstGeom>
        </p:spPr>
      </p:pic>
      <p:sp>
        <p:nvSpPr>
          <p:cNvPr id="4" name="TextBox 3">
            <a:extLst>
              <a:ext uri="{FF2B5EF4-FFF2-40B4-BE49-F238E27FC236}">
                <a16:creationId xmlns:a16="http://schemas.microsoft.com/office/drawing/2014/main" id="{9C2D62C8-F475-D8C4-CAD8-B7E09C153AF8}"/>
              </a:ext>
            </a:extLst>
          </p:cNvPr>
          <p:cNvSpPr txBox="1"/>
          <p:nvPr/>
        </p:nvSpPr>
        <p:spPr>
          <a:xfrm>
            <a:off x="8134969" y="1959975"/>
            <a:ext cx="3871501" cy="2585323"/>
          </a:xfrm>
          <a:prstGeom prst="rect">
            <a:avLst/>
          </a:prstGeom>
          <a:noFill/>
        </p:spPr>
        <p:txBody>
          <a:bodyPr wrap="square" rtlCol="0">
            <a:spAutoFit/>
          </a:bodyPr>
          <a:lstStyle/>
          <a:p>
            <a:r>
              <a:rPr lang="en-US" b="1" dirty="0">
                <a:solidFill>
                  <a:schemeClr val="accent1">
                    <a:lumMod val="75000"/>
                  </a:schemeClr>
                </a:solidFill>
              </a:rPr>
              <a:t>Prenatal Concerns Form</a:t>
            </a:r>
          </a:p>
          <a:p>
            <a:endParaRPr lang="en-US" dirty="0">
              <a:solidFill>
                <a:schemeClr val="accent1">
                  <a:lumMod val="75000"/>
                </a:schemeClr>
              </a:solidFill>
            </a:endParaRPr>
          </a:p>
          <a:p>
            <a:pPr algn="just"/>
            <a:r>
              <a:rPr lang="en-US" dirty="0">
                <a:solidFill>
                  <a:schemeClr val="accent1">
                    <a:lumMod val="75000"/>
                  </a:schemeClr>
                </a:solidFill>
              </a:rPr>
              <a:t>The patient must fill the form so that the doctor will know the concern before the appointment. The concerns will be stored along with the doctor’s response in the summary table in Open EMR</a:t>
            </a:r>
          </a:p>
          <a:p>
            <a:pPr algn="just"/>
            <a:endParaRPr lang="en-US" dirty="0">
              <a:solidFill>
                <a:schemeClr val="accent1">
                  <a:lumMod val="75000"/>
                </a:schemeClr>
              </a:solidFill>
            </a:endParaRPr>
          </a:p>
        </p:txBody>
      </p:sp>
    </p:spTree>
    <p:extLst>
      <p:ext uri="{BB962C8B-B14F-4D97-AF65-F5344CB8AC3E}">
        <p14:creationId xmlns:p14="http://schemas.microsoft.com/office/powerpoint/2010/main" val="274274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95EBF-8999-7919-EF20-42D3DD8246E9}"/>
              </a:ext>
            </a:extLst>
          </p:cNvPr>
          <p:cNvPicPr>
            <a:picLocks noChangeAspect="1"/>
          </p:cNvPicPr>
          <p:nvPr/>
        </p:nvPicPr>
        <p:blipFill>
          <a:blip r:embed="rId2"/>
          <a:stretch>
            <a:fillRect/>
          </a:stretch>
        </p:blipFill>
        <p:spPr>
          <a:xfrm>
            <a:off x="389241" y="145472"/>
            <a:ext cx="5106450" cy="3283527"/>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380E39F5-2AD7-7930-F63A-DEA14A5390F9}"/>
              </a:ext>
            </a:extLst>
          </p:cNvPr>
          <p:cNvPicPr>
            <a:picLocks noChangeAspect="1"/>
          </p:cNvPicPr>
          <p:nvPr/>
        </p:nvPicPr>
        <p:blipFill>
          <a:blip r:embed="rId3"/>
          <a:stretch>
            <a:fillRect/>
          </a:stretch>
        </p:blipFill>
        <p:spPr>
          <a:xfrm>
            <a:off x="6407284" y="3565029"/>
            <a:ext cx="5096111" cy="2821575"/>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B190F97-0F67-EAE4-A636-FC52DDA247D1}"/>
              </a:ext>
            </a:extLst>
          </p:cNvPr>
          <p:cNvPicPr>
            <a:picLocks noChangeAspect="1"/>
          </p:cNvPicPr>
          <p:nvPr/>
        </p:nvPicPr>
        <p:blipFill>
          <a:blip r:embed="rId4"/>
          <a:stretch>
            <a:fillRect/>
          </a:stretch>
        </p:blipFill>
        <p:spPr>
          <a:xfrm>
            <a:off x="194618" y="3967849"/>
            <a:ext cx="5495691" cy="2469069"/>
          </a:xfrm>
          <a:prstGeom prst="rect">
            <a:avLst/>
          </a:prstGeom>
        </p:spPr>
      </p:pic>
      <p:sp>
        <p:nvSpPr>
          <p:cNvPr id="10" name="TextBox 9">
            <a:extLst>
              <a:ext uri="{FF2B5EF4-FFF2-40B4-BE49-F238E27FC236}">
                <a16:creationId xmlns:a16="http://schemas.microsoft.com/office/drawing/2014/main" id="{6E8B737E-4628-7537-D000-1E0812536880}"/>
              </a:ext>
            </a:extLst>
          </p:cNvPr>
          <p:cNvSpPr txBox="1"/>
          <p:nvPr/>
        </p:nvSpPr>
        <p:spPr>
          <a:xfrm>
            <a:off x="919271" y="3360034"/>
            <a:ext cx="3990195" cy="461665"/>
          </a:xfrm>
          <a:prstGeom prst="rect">
            <a:avLst/>
          </a:prstGeom>
          <a:noFill/>
        </p:spPr>
        <p:txBody>
          <a:bodyPr wrap="none" rtlCol="0">
            <a:spAutoFit/>
          </a:bodyPr>
          <a:lstStyle/>
          <a:p>
            <a:r>
              <a:rPr lang="en-US" sz="1200" dirty="0">
                <a:solidFill>
                  <a:schemeClr val="accent1">
                    <a:lumMod val="75000"/>
                  </a:schemeClr>
                </a:solidFill>
              </a:rPr>
              <a:t>Patient should choose the type of consultation, stored in</a:t>
            </a:r>
          </a:p>
          <a:p>
            <a:r>
              <a:rPr lang="en-US" sz="1200" dirty="0">
                <a:solidFill>
                  <a:schemeClr val="accent1">
                    <a:lumMod val="75000"/>
                  </a:schemeClr>
                </a:solidFill>
              </a:rPr>
              <a:t> patient problem table in Open EMR</a:t>
            </a:r>
          </a:p>
        </p:txBody>
      </p:sp>
      <p:sp>
        <p:nvSpPr>
          <p:cNvPr id="15" name="Right Arrow 14">
            <a:extLst>
              <a:ext uri="{FF2B5EF4-FFF2-40B4-BE49-F238E27FC236}">
                <a16:creationId xmlns:a16="http://schemas.microsoft.com/office/drawing/2014/main" id="{629DBA6B-0FC3-98A0-54DA-6F24CA40BC2E}"/>
              </a:ext>
            </a:extLst>
          </p:cNvPr>
          <p:cNvSpPr/>
          <p:nvPr/>
        </p:nvSpPr>
        <p:spPr>
          <a:xfrm>
            <a:off x="5485140" y="1655616"/>
            <a:ext cx="512618" cy="263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28F577-654F-1388-5CC0-6A4D0A3454A4}"/>
              </a:ext>
            </a:extLst>
          </p:cNvPr>
          <p:cNvSpPr txBox="1"/>
          <p:nvPr/>
        </p:nvSpPr>
        <p:spPr>
          <a:xfrm>
            <a:off x="10289918" y="1280582"/>
            <a:ext cx="1665401" cy="738664"/>
          </a:xfrm>
          <a:prstGeom prst="rect">
            <a:avLst/>
          </a:prstGeom>
          <a:noFill/>
        </p:spPr>
        <p:txBody>
          <a:bodyPr wrap="square" rtlCol="0">
            <a:spAutoFit/>
          </a:bodyPr>
          <a:lstStyle/>
          <a:p>
            <a:r>
              <a:rPr lang="en-US" sz="1400" dirty="0">
                <a:solidFill>
                  <a:schemeClr val="accent1">
                    <a:lumMod val="75000"/>
                  </a:schemeClr>
                </a:solidFill>
              </a:rPr>
              <a:t>List of doctors and availability comes from Open EMR</a:t>
            </a:r>
          </a:p>
        </p:txBody>
      </p:sp>
      <p:sp>
        <p:nvSpPr>
          <p:cNvPr id="17" name="Curved Left Arrow 16">
            <a:extLst>
              <a:ext uri="{FF2B5EF4-FFF2-40B4-BE49-F238E27FC236}">
                <a16:creationId xmlns:a16="http://schemas.microsoft.com/office/drawing/2014/main" id="{D2266642-96DE-81CD-A021-82AE659248AA}"/>
              </a:ext>
            </a:extLst>
          </p:cNvPr>
          <p:cNvSpPr/>
          <p:nvPr/>
        </p:nvSpPr>
        <p:spPr>
          <a:xfrm rot="20412352">
            <a:off x="11283073" y="2850914"/>
            <a:ext cx="404688" cy="10182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9826E7F9-DB7A-923D-0063-20D0D1825740}"/>
              </a:ext>
            </a:extLst>
          </p:cNvPr>
          <p:cNvSpPr txBox="1"/>
          <p:nvPr/>
        </p:nvSpPr>
        <p:spPr>
          <a:xfrm>
            <a:off x="6700568" y="6232715"/>
            <a:ext cx="4772460" cy="307777"/>
          </a:xfrm>
          <a:prstGeom prst="rect">
            <a:avLst/>
          </a:prstGeom>
          <a:noFill/>
        </p:spPr>
        <p:txBody>
          <a:bodyPr wrap="none" rtlCol="0">
            <a:spAutoFit/>
          </a:bodyPr>
          <a:lstStyle/>
          <a:p>
            <a:r>
              <a:rPr lang="en-US" sz="1400" dirty="0">
                <a:solidFill>
                  <a:schemeClr val="accent1">
                    <a:lumMod val="75000"/>
                  </a:schemeClr>
                </a:solidFill>
              </a:rPr>
              <a:t>Appointment scheduling : Details are stored in Open EMR</a:t>
            </a:r>
          </a:p>
        </p:txBody>
      </p:sp>
      <p:sp>
        <p:nvSpPr>
          <p:cNvPr id="19" name="Left Arrow 18">
            <a:extLst>
              <a:ext uri="{FF2B5EF4-FFF2-40B4-BE49-F238E27FC236}">
                <a16:creationId xmlns:a16="http://schemas.microsoft.com/office/drawing/2014/main" id="{163C3767-E462-0E96-A29C-B867FA485A00}"/>
              </a:ext>
            </a:extLst>
          </p:cNvPr>
          <p:cNvSpPr/>
          <p:nvPr/>
        </p:nvSpPr>
        <p:spPr>
          <a:xfrm>
            <a:off x="5388006" y="5375806"/>
            <a:ext cx="968239" cy="3693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4F3700D-6710-73C3-AD38-A29C2DDCD013}"/>
              </a:ext>
            </a:extLst>
          </p:cNvPr>
          <p:cNvSpPr txBox="1"/>
          <p:nvPr/>
        </p:nvSpPr>
        <p:spPr>
          <a:xfrm>
            <a:off x="5079384" y="4685661"/>
            <a:ext cx="2033231" cy="738664"/>
          </a:xfrm>
          <a:prstGeom prst="rect">
            <a:avLst/>
          </a:prstGeom>
          <a:noFill/>
        </p:spPr>
        <p:txBody>
          <a:bodyPr wrap="square" rtlCol="0">
            <a:spAutoFit/>
          </a:bodyPr>
          <a:lstStyle/>
          <a:p>
            <a:r>
              <a:rPr lang="en-US" sz="1400" dirty="0">
                <a:solidFill>
                  <a:schemeClr val="accent1">
                    <a:lumMod val="75000"/>
                  </a:schemeClr>
                </a:solidFill>
              </a:rPr>
              <a:t>Redirects to</a:t>
            </a:r>
          </a:p>
          <a:p>
            <a:r>
              <a:rPr lang="en-US" sz="1400" dirty="0">
                <a:solidFill>
                  <a:schemeClr val="accent1">
                    <a:lumMod val="75000"/>
                  </a:schemeClr>
                </a:solidFill>
              </a:rPr>
              <a:t>OpenEMR billing section</a:t>
            </a:r>
          </a:p>
        </p:txBody>
      </p:sp>
      <p:sp>
        <p:nvSpPr>
          <p:cNvPr id="21" name="TextBox 20">
            <a:extLst>
              <a:ext uri="{FF2B5EF4-FFF2-40B4-BE49-F238E27FC236}">
                <a16:creationId xmlns:a16="http://schemas.microsoft.com/office/drawing/2014/main" id="{D87AE3BC-1C80-8845-D270-52980886F771}"/>
              </a:ext>
            </a:extLst>
          </p:cNvPr>
          <p:cNvSpPr txBox="1"/>
          <p:nvPr/>
        </p:nvSpPr>
        <p:spPr>
          <a:xfrm>
            <a:off x="1164810" y="6351359"/>
            <a:ext cx="3270447" cy="307777"/>
          </a:xfrm>
          <a:prstGeom prst="rect">
            <a:avLst/>
          </a:prstGeom>
          <a:noFill/>
        </p:spPr>
        <p:txBody>
          <a:bodyPr wrap="none" rtlCol="0">
            <a:spAutoFit/>
          </a:bodyPr>
          <a:lstStyle/>
          <a:p>
            <a:r>
              <a:rPr lang="en-US" sz="1400" dirty="0">
                <a:solidFill>
                  <a:schemeClr val="accent1">
                    <a:lumMod val="75000"/>
                  </a:schemeClr>
                </a:solidFill>
              </a:rPr>
              <a:t>Stores transaction details in OpenEMR</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3D01AAAE-CE21-843D-28C5-3A9D2B134B04}"/>
              </a:ext>
            </a:extLst>
          </p:cNvPr>
          <p:cNvPicPr>
            <a:picLocks noChangeAspect="1"/>
          </p:cNvPicPr>
          <p:nvPr/>
        </p:nvPicPr>
        <p:blipFill>
          <a:blip r:embed="rId5"/>
          <a:stretch>
            <a:fillRect/>
          </a:stretch>
        </p:blipFill>
        <p:spPr>
          <a:xfrm>
            <a:off x="6399065" y="250702"/>
            <a:ext cx="3890853" cy="3146914"/>
          </a:xfrm>
          <a:prstGeom prst="rect">
            <a:avLst/>
          </a:prstGeom>
        </p:spPr>
      </p:pic>
    </p:spTree>
    <p:extLst>
      <p:ext uri="{BB962C8B-B14F-4D97-AF65-F5344CB8AC3E}">
        <p14:creationId xmlns:p14="http://schemas.microsoft.com/office/powerpoint/2010/main" val="390096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81312FC-E13D-F9F2-6217-FE1E35277ACC}"/>
              </a:ext>
            </a:extLst>
          </p:cNvPr>
          <p:cNvPicPr>
            <a:picLocks noChangeAspect="1"/>
          </p:cNvPicPr>
          <p:nvPr/>
        </p:nvPicPr>
        <p:blipFill>
          <a:blip r:embed="rId2"/>
          <a:stretch>
            <a:fillRect/>
          </a:stretch>
        </p:blipFill>
        <p:spPr>
          <a:xfrm>
            <a:off x="4063910" y="2973393"/>
            <a:ext cx="7772400" cy="2983278"/>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8093D0-2CFD-0B92-D0A1-D69FB3B0C137}"/>
              </a:ext>
            </a:extLst>
          </p:cNvPr>
          <p:cNvPicPr>
            <a:picLocks noChangeAspect="1"/>
          </p:cNvPicPr>
          <p:nvPr/>
        </p:nvPicPr>
        <p:blipFill>
          <a:blip r:embed="rId3"/>
          <a:stretch>
            <a:fillRect/>
          </a:stretch>
        </p:blipFill>
        <p:spPr>
          <a:xfrm>
            <a:off x="177710" y="477235"/>
            <a:ext cx="7772400" cy="1711354"/>
          </a:xfrm>
          <a:prstGeom prst="rect">
            <a:avLst/>
          </a:prstGeom>
        </p:spPr>
      </p:pic>
      <p:sp>
        <p:nvSpPr>
          <p:cNvPr id="6" name="TextBox 5">
            <a:extLst>
              <a:ext uri="{FF2B5EF4-FFF2-40B4-BE49-F238E27FC236}">
                <a16:creationId xmlns:a16="http://schemas.microsoft.com/office/drawing/2014/main" id="{B4EB6E9F-3EEA-8C22-2864-A1AFD2C61590}"/>
              </a:ext>
            </a:extLst>
          </p:cNvPr>
          <p:cNvSpPr txBox="1"/>
          <p:nvPr/>
        </p:nvSpPr>
        <p:spPr>
          <a:xfrm>
            <a:off x="8132617" y="609600"/>
            <a:ext cx="3338946" cy="923330"/>
          </a:xfrm>
          <a:prstGeom prst="rect">
            <a:avLst/>
          </a:prstGeom>
          <a:noFill/>
        </p:spPr>
        <p:txBody>
          <a:bodyPr wrap="square" rtlCol="0">
            <a:spAutoFit/>
          </a:bodyPr>
          <a:lstStyle/>
          <a:p>
            <a:pPr algn="just"/>
            <a:r>
              <a:rPr lang="en-US" dirty="0">
                <a:solidFill>
                  <a:schemeClr val="accent1">
                    <a:lumMod val="75000"/>
                  </a:schemeClr>
                </a:solidFill>
              </a:rPr>
              <a:t>Patient portal will have patient’s appointment details once it is scheduled</a:t>
            </a:r>
          </a:p>
        </p:txBody>
      </p:sp>
      <p:pic>
        <p:nvPicPr>
          <p:cNvPr id="8" name="Picture 7" descr="Graphical user interface, application&#10;&#10;Description automatically generated">
            <a:extLst>
              <a:ext uri="{FF2B5EF4-FFF2-40B4-BE49-F238E27FC236}">
                <a16:creationId xmlns:a16="http://schemas.microsoft.com/office/drawing/2014/main" id="{DCF265FA-3BBA-A646-9B9F-67066514347A}"/>
              </a:ext>
            </a:extLst>
          </p:cNvPr>
          <p:cNvPicPr>
            <a:picLocks noChangeAspect="1"/>
          </p:cNvPicPr>
          <p:nvPr/>
        </p:nvPicPr>
        <p:blipFill>
          <a:blip r:embed="rId4"/>
          <a:stretch>
            <a:fillRect/>
          </a:stretch>
        </p:blipFill>
        <p:spPr>
          <a:xfrm>
            <a:off x="188449" y="2757055"/>
            <a:ext cx="3510714" cy="3538030"/>
          </a:xfrm>
          <a:prstGeom prst="rect">
            <a:avLst/>
          </a:prstGeom>
        </p:spPr>
      </p:pic>
      <p:sp>
        <p:nvSpPr>
          <p:cNvPr id="9" name="TextBox 8">
            <a:extLst>
              <a:ext uri="{FF2B5EF4-FFF2-40B4-BE49-F238E27FC236}">
                <a16:creationId xmlns:a16="http://schemas.microsoft.com/office/drawing/2014/main" id="{557FB80A-C13B-4D52-D501-5226400737F4}"/>
              </a:ext>
            </a:extLst>
          </p:cNvPr>
          <p:cNvSpPr txBox="1"/>
          <p:nvPr/>
        </p:nvSpPr>
        <p:spPr>
          <a:xfrm>
            <a:off x="861811" y="6295085"/>
            <a:ext cx="2163990" cy="369332"/>
          </a:xfrm>
          <a:prstGeom prst="rect">
            <a:avLst/>
          </a:prstGeom>
          <a:noFill/>
        </p:spPr>
        <p:txBody>
          <a:bodyPr wrap="none" rtlCol="0">
            <a:spAutoFit/>
          </a:bodyPr>
          <a:lstStyle/>
          <a:p>
            <a:r>
              <a:rPr lang="en-US" dirty="0">
                <a:solidFill>
                  <a:schemeClr val="accent1">
                    <a:lumMod val="75000"/>
                  </a:schemeClr>
                </a:solidFill>
              </a:rPr>
              <a:t>Doctor’s login page</a:t>
            </a:r>
          </a:p>
        </p:txBody>
      </p:sp>
      <p:sp>
        <p:nvSpPr>
          <p:cNvPr id="10" name="TextBox 9">
            <a:extLst>
              <a:ext uri="{FF2B5EF4-FFF2-40B4-BE49-F238E27FC236}">
                <a16:creationId xmlns:a16="http://schemas.microsoft.com/office/drawing/2014/main" id="{E22B9BD6-AF27-693A-0F84-82A6E00339C1}"/>
              </a:ext>
            </a:extLst>
          </p:cNvPr>
          <p:cNvSpPr txBox="1"/>
          <p:nvPr/>
        </p:nvSpPr>
        <p:spPr>
          <a:xfrm>
            <a:off x="4063910" y="6018086"/>
            <a:ext cx="7939641" cy="369332"/>
          </a:xfrm>
          <a:prstGeom prst="rect">
            <a:avLst/>
          </a:prstGeom>
          <a:noFill/>
        </p:spPr>
        <p:txBody>
          <a:bodyPr wrap="square" rtlCol="0">
            <a:spAutoFit/>
          </a:bodyPr>
          <a:lstStyle/>
          <a:p>
            <a:r>
              <a:rPr lang="en-US" dirty="0">
                <a:solidFill>
                  <a:schemeClr val="accent1">
                    <a:lumMod val="75000"/>
                  </a:schemeClr>
                </a:solidFill>
              </a:rPr>
              <a:t>In the doctor’s portal, the doctor can check the appointments in the calendar</a:t>
            </a:r>
          </a:p>
        </p:txBody>
      </p:sp>
      <p:cxnSp>
        <p:nvCxnSpPr>
          <p:cNvPr id="12" name="Straight Connector 11">
            <a:extLst>
              <a:ext uri="{FF2B5EF4-FFF2-40B4-BE49-F238E27FC236}">
                <a16:creationId xmlns:a16="http://schemas.microsoft.com/office/drawing/2014/main" id="{2AA46047-AACF-275A-55D0-C762D2B63DA5}"/>
              </a:ext>
            </a:extLst>
          </p:cNvPr>
          <p:cNvCxnSpPr>
            <a:cxnSpLocks/>
          </p:cNvCxnSpPr>
          <p:nvPr/>
        </p:nvCxnSpPr>
        <p:spPr>
          <a:xfrm>
            <a:off x="1246909" y="2466109"/>
            <a:ext cx="919941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8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91295427-FB12-54E0-1EBD-ACE816616A0F}"/>
              </a:ext>
            </a:extLst>
          </p:cNvPr>
          <p:cNvPicPr>
            <a:picLocks noChangeAspect="1"/>
          </p:cNvPicPr>
          <p:nvPr/>
        </p:nvPicPr>
        <p:blipFill>
          <a:blip r:embed="rId2"/>
          <a:stretch>
            <a:fillRect/>
          </a:stretch>
        </p:blipFill>
        <p:spPr>
          <a:xfrm>
            <a:off x="8215747" y="402382"/>
            <a:ext cx="3708426" cy="3837109"/>
          </a:xfrm>
          <a:prstGeom prst="rect">
            <a:avLst/>
          </a:prstGeom>
        </p:spPr>
      </p:pic>
      <p:cxnSp>
        <p:nvCxnSpPr>
          <p:cNvPr id="7" name="Straight Connector 6">
            <a:extLst>
              <a:ext uri="{FF2B5EF4-FFF2-40B4-BE49-F238E27FC236}">
                <a16:creationId xmlns:a16="http://schemas.microsoft.com/office/drawing/2014/main" id="{3C0AD256-1C74-2D1E-078A-DA686247C4B4}"/>
              </a:ext>
            </a:extLst>
          </p:cNvPr>
          <p:cNvCxnSpPr>
            <a:cxnSpLocks/>
          </p:cNvCxnSpPr>
          <p:nvPr/>
        </p:nvCxnSpPr>
        <p:spPr>
          <a:xfrm>
            <a:off x="8049491" y="332808"/>
            <a:ext cx="0" cy="40798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8D6BF5-A106-2978-8B2C-43A30D76F3FC}"/>
              </a:ext>
            </a:extLst>
          </p:cNvPr>
          <p:cNvSpPr txBox="1"/>
          <p:nvPr/>
        </p:nvSpPr>
        <p:spPr>
          <a:xfrm>
            <a:off x="1147529" y="4724401"/>
            <a:ext cx="10351744" cy="923330"/>
          </a:xfrm>
          <a:prstGeom prst="rect">
            <a:avLst/>
          </a:prstGeom>
          <a:noFill/>
        </p:spPr>
        <p:txBody>
          <a:bodyPr wrap="square" rtlCol="0">
            <a:spAutoFit/>
          </a:bodyPr>
          <a:lstStyle/>
          <a:p>
            <a:pPr algn="just"/>
            <a:r>
              <a:rPr lang="en-US" dirty="0">
                <a:solidFill>
                  <a:schemeClr val="accent1">
                    <a:lumMod val="75000"/>
                  </a:schemeClr>
                </a:solidFill>
              </a:rPr>
              <a:t>During video call consultation and chat-box consultation, doctor will ask the patient to provide access to view medical report. The chat session and video consultation recording are stored in PAC server. These are available to the patient in the past appointments section.</a:t>
            </a:r>
          </a:p>
        </p:txBody>
      </p:sp>
      <p:sp>
        <p:nvSpPr>
          <p:cNvPr id="2" name="TextBox 1">
            <a:extLst>
              <a:ext uri="{FF2B5EF4-FFF2-40B4-BE49-F238E27FC236}">
                <a16:creationId xmlns:a16="http://schemas.microsoft.com/office/drawing/2014/main" id="{1ABFF057-2385-A1C7-7C62-AD504CE32113}"/>
              </a:ext>
            </a:extLst>
          </p:cNvPr>
          <p:cNvSpPr txBox="1"/>
          <p:nvPr/>
        </p:nvSpPr>
        <p:spPr>
          <a:xfrm>
            <a:off x="3139703" y="98859"/>
            <a:ext cx="2005614" cy="369332"/>
          </a:xfrm>
          <a:prstGeom prst="rect">
            <a:avLst/>
          </a:prstGeom>
          <a:noFill/>
        </p:spPr>
        <p:txBody>
          <a:bodyPr wrap="none" rtlCol="0">
            <a:spAutoFit/>
          </a:bodyPr>
          <a:lstStyle/>
          <a:p>
            <a:r>
              <a:rPr lang="en-US" dirty="0">
                <a:solidFill>
                  <a:schemeClr val="accent1">
                    <a:lumMod val="75000"/>
                  </a:schemeClr>
                </a:solidFill>
              </a:rPr>
              <a:t>CONSULTATION </a:t>
            </a:r>
          </a:p>
        </p:txBody>
      </p:sp>
      <p:sp>
        <p:nvSpPr>
          <p:cNvPr id="4" name="TextBox 3">
            <a:extLst>
              <a:ext uri="{FF2B5EF4-FFF2-40B4-BE49-F238E27FC236}">
                <a16:creationId xmlns:a16="http://schemas.microsoft.com/office/drawing/2014/main" id="{C0631BA8-56C0-5126-D608-52CB7FD0DA32}"/>
              </a:ext>
            </a:extLst>
          </p:cNvPr>
          <p:cNvSpPr txBox="1"/>
          <p:nvPr/>
        </p:nvSpPr>
        <p:spPr>
          <a:xfrm>
            <a:off x="3505200" y="4264550"/>
            <a:ext cx="1770036" cy="261610"/>
          </a:xfrm>
          <a:prstGeom prst="rect">
            <a:avLst/>
          </a:prstGeom>
          <a:noFill/>
        </p:spPr>
        <p:txBody>
          <a:bodyPr wrap="none" rtlCol="0">
            <a:spAutoFit/>
          </a:bodyPr>
          <a:lstStyle/>
          <a:p>
            <a:r>
              <a:rPr lang="en-US" sz="1100" b="1" dirty="0">
                <a:solidFill>
                  <a:schemeClr val="accent1">
                    <a:lumMod val="75000"/>
                  </a:schemeClr>
                </a:solidFill>
              </a:rPr>
              <a:t>VIDEO CONSULTATION</a:t>
            </a:r>
          </a:p>
        </p:txBody>
      </p:sp>
      <p:sp>
        <p:nvSpPr>
          <p:cNvPr id="6" name="TextBox 5">
            <a:extLst>
              <a:ext uri="{FF2B5EF4-FFF2-40B4-BE49-F238E27FC236}">
                <a16:creationId xmlns:a16="http://schemas.microsoft.com/office/drawing/2014/main" id="{A591A4E0-A9F8-771F-1DB9-96958FC6C9C3}"/>
              </a:ext>
            </a:extLst>
          </p:cNvPr>
          <p:cNvSpPr txBox="1"/>
          <p:nvPr/>
        </p:nvSpPr>
        <p:spPr>
          <a:xfrm>
            <a:off x="9847385" y="4246607"/>
            <a:ext cx="862737" cy="246221"/>
          </a:xfrm>
          <a:prstGeom prst="rect">
            <a:avLst/>
          </a:prstGeom>
          <a:noFill/>
        </p:spPr>
        <p:txBody>
          <a:bodyPr wrap="none" rtlCol="0">
            <a:spAutoFit/>
          </a:bodyPr>
          <a:lstStyle/>
          <a:p>
            <a:r>
              <a:rPr lang="en-US" sz="1000" b="1" dirty="0">
                <a:solidFill>
                  <a:schemeClr val="accent1">
                    <a:lumMod val="75000"/>
                  </a:schemeClr>
                </a:solidFill>
              </a:rPr>
              <a:t>CHAT-BOX</a:t>
            </a:r>
          </a:p>
        </p:txBody>
      </p:sp>
      <p:pic>
        <p:nvPicPr>
          <p:cNvPr id="9" name="Picture 8" descr="Graphical user interface, application&#10;&#10;Description automatically generated">
            <a:extLst>
              <a:ext uri="{FF2B5EF4-FFF2-40B4-BE49-F238E27FC236}">
                <a16:creationId xmlns:a16="http://schemas.microsoft.com/office/drawing/2014/main" id="{5B0D0B7A-631D-E386-C243-3C57177AFB19}"/>
              </a:ext>
            </a:extLst>
          </p:cNvPr>
          <p:cNvPicPr>
            <a:picLocks noChangeAspect="1"/>
          </p:cNvPicPr>
          <p:nvPr/>
        </p:nvPicPr>
        <p:blipFill>
          <a:blip r:embed="rId3"/>
          <a:stretch>
            <a:fillRect/>
          </a:stretch>
        </p:blipFill>
        <p:spPr>
          <a:xfrm>
            <a:off x="251817" y="699764"/>
            <a:ext cx="7631419" cy="3366545"/>
          </a:xfrm>
          <a:prstGeom prst="rect">
            <a:avLst/>
          </a:prstGeom>
        </p:spPr>
      </p:pic>
    </p:spTree>
    <p:extLst>
      <p:ext uri="{BB962C8B-B14F-4D97-AF65-F5344CB8AC3E}">
        <p14:creationId xmlns:p14="http://schemas.microsoft.com/office/powerpoint/2010/main" val="23670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73D08-4A55-0B3B-72EB-8C8FDB225C2D}"/>
              </a:ext>
            </a:extLst>
          </p:cNvPr>
          <p:cNvPicPr>
            <a:picLocks noChangeAspect="1"/>
          </p:cNvPicPr>
          <p:nvPr/>
        </p:nvPicPr>
        <p:blipFill>
          <a:blip r:embed="rId2"/>
          <a:stretch>
            <a:fillRect/>
          </a:stretch>
        </p:blipFill>
        <p:spPr>
          <a:xfrm>
            <a:off x="314576" y="290945"/>
            <a:ext cx="5102551" cy="5173175"/>
          </a:xfrm>
          <a:prstGeom prst="rect">
            <a:avLst/>
          </a:prstGeom>
        </p:spPr>
      </p:pic>
      <p:sp>
        <p:nvSpPr>
          <p:cNvPr id="6" name="TextBox 5">
            <a:extLst>
              <a:ext uri="{FF2B5EF4-FFF2-40B4-BE49-F238E27FC236}">
                <a16:creationId xmlns:a16="http://schemas.microsoft.com/office/drawing/2014/main" id="{C3758769-95CA-8B4B-949A-4EBF558DA8CB}"/>
              </a:ext>
            </a:extLst>
          </p:cNvPr>
          <p:cNvSpPr txBox="1"/>
          <p:nvPr/>
        </p:nvSpPr>
        <p:spPr>
          <a:xfrm>
            <a:off x="817419" y="5464120"/>
            <a:ext cx="4350327" cy="923330"/>
          </a:xfrm>
          <a:prstGeom prst="rect">
            <a:avLst/>
          </a:prstGeom>
          <a:noFill/>
        </p:spPr>
        <p:txBody>
          <a:bodyPr wrap="square" rtlCol="0">
            <a:spAutoFit/>
          </a:bodyPr>
          <a:lstStyle/>
          <a:p>
            <a:pPr algn="just"/>
            <a:r>
              <a:rPr lang="en-US" dirty="0">
                <a:solidFill>
                  <a:schemeClr val="accent1">
                    <a:lumMod val="75000"/>
                  </a:schemeClr>
                </a:solidFill>
              </a:rPr>
              <a:t>Appointment summary has patient’s concern along with doctor’s response stored in summary table in Open EMR</a:t>
            </a:r>
          </a:p>
        </p:txBody>
      </p:sp>
      <p:sp>
        <p:nvSpPr>
          <p:cNvPr id="7" name="TextBox 6">
            <a:extLst>
              <a:ext uri="{FF2B5EF4-FFF2-40B4-BE49-F238E27FC236}">
                <a16:creationId xmlns:a16="http://schemas.microsoft.com/office/drawing/2014/main" id="{03642185-C78D-D0FB-575A-1BE0172F496B}"/>
              </a:ext>
            </a:extLst>
          </p:cNvPr>
          <p:cNvSpPr txBox="1"/>
          <p:nvPr/>
        </p:nvSpPr>
        <p:spPr>
          <a:xfrm>
            <a:off x="6650180" y="5464120"/>
            <a:ext cx="4724401" cy="646331"/>
          </a:xfrm>
          <a:prstGeom prst="rect">
            <a:avLst/>
          </a:prstGeom>
          <a:noFill/>
        </p:spPr>
        <p:txBody>
          <a:bodyPr wrap="square" rtlCol="0">
            <a:spAutoFit/>
          </a:bodyPr>
          <a:lstStyle/>
          <a:p>
            <a:r>
              <a:rPr lang="en-US" dirty="0">
                <a:solidFill>
                  <a:schemeClr val="accent1">
                    <a:lumMod val="75000"/>
                  </a:schemeClr>
                </a:solidFill>
              </a:rPr>
              <a:t>Recordings and chat sessions are stored in PAC server and linked to OpenEMR</a:t>
            </a:r>
          </a:p>
        </p:txBody>
      </p:sp>
      <p:cxnSp>
        <p:nvCxnSpPr>
          <p:cNvPr id="9" name="Straight Connector 8">
            <a:extLst>
              <a:ext uri="{FF2B5EF4-FFF2-40B4-BE49-F238E27FC236}">
                <a16:creationId xmlns:a16="http://schemas.microsoft.com/office/drawing/2014/main" id="{F061A44B-1FD1-27FE-E85D-985AB78DF9AD}"/>
              </a:ext>
            </a:extLst>
          </p:cNvPr>
          <p:cNvCxnSpPr>
            <a:cxnSpLocks/>
          </p:cNvCxnSpPr>
          <p:nvPr/>
        </p:nvCxnSpPr>
        <p:spPr>
          <a:xfrm>
            <a:off x="5680364" y="245168"/>
            <a:ext cx="0" cy="5264728"/>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444ACFCC-11B0-82C2-F8FE-FA2ADD689981}"/>
              </a:ext>
            </a:extLst>
          </p:cNvPr>
          <p:cNvPicPr>
            <a:picLocks noChangeAspect="1"/>
          </p:cNvPicPr>
          <p:nvPr/>
        </p:nvPicPr>
        <p:blipFill>
          <a:blip r:embed="rId3"/>
          <a:stretch>
            <a:fillRect/>
          </a:stretch>
        </p:blipFill>
        <p:spPr>
          <a:xfrm>
            <a:off x="6482173" y="747549"/>
            <a:ext cx="4892408" cy="4398678"/>
          </a:xfrm>
          <a:prstGeom prst="rect">
            <a:avLst/>
          </a:prstGeom>
        </p:spPr>
      </p:pic>
    </p:spTree>
    <p:extLst>
      <p:ext uri="{BB962C8B-B14F-4D97-AF65-F5344CB8AC3E}">
        <p14:creationId xmlns:p14="http://schemas.microsoft.com/office/powerpoint/2010/main" val="231152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A01AB82-527C-3287-A4B2-518DFC7CDCC5}"/>
              </a:ext>
            </a:extLst>
          </p:cNvPr>
          <p:cNvPicPr>
            <a:picLocks noChangeAspect="1"/>
          </p:cNvPicPr>
          <p:nvPr/>
        </p:nvPicPr>
        <p:blipFill>
          <a:blip r:embed="rId2"/>
          <a:stretch>
            <a:fillRect/>
          </a:stretch>
        </p:blipFill>
        <p:spPr>
          <a:xfrm>
            <a:off x="207241" y="806106"/>
            <a:ext cx="5862186" cy="565729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7A5C0A-A142-0DAA-2120-C1C27971E9BD}"/>
              </a:ext>
            </a:extLst>
          </p:cNvPr>
          <p:cNvPicPr>
            <a:picLocks noChangeAspect="1"/>
          </p:cNvPicPr>
          <p:nvPr/>
        </p:nvPicPr>
        <p:blipFill>
          <a:blip r:embed="rId3"/>
          <a:stretch>
            <a:fillRect/>
          </a:stretch>
        </p:blipFill>
        <p:spPr>
          <a:xfrm>
            <a:off x="7783248" y="674232"/>
            <a:ext cx="4201511" cy="1708750"/>
          </a:xfrm>
          <a:prstGeom prst="rect">
            <a:avLst/>
          </a:prstGeom>
        </p:spPr>
      </p:pic>
      <p:sp>
        <p:nvSpPr>
          <p:cNvPr id="8" name="TextBox 7">
            <a:extLst>
              <a:ext uri="{FF2B5EF4-FFF2-40B4-BE49-F238E27FC236}">
                <a16:creationId xmlns:a16="http://schemas.microsoft.com/office/drawing/2014/main" id="{680C3168-72E4-5269-D294-BF6AD738A6AA}"/>
              </a:ext>
            </a:extLst>
          </p:cNvPr>
          <p:cNvSpPr txBox="1"/>
          <p:nvPr/>
        </p:nvSpPr>
        <p:spPr>
          <a:xfrm>
            <a:off x="3488149" y="165267"/>
            <a:ext cx="5468164" cy="369332"/>
          </a:xfrm>
          <a:prstGeom prst="rect">
            <a:avLst/>
          </a:prstGeom>
          <a:noFill/>
        </p:spPr>
        <p:txBody>
          <a:bodyPr wrap="none" rtlCol="0">
            <a:spAutoFit/>
          </a:bodyPr>
          <a:lstStyle/>
          <a:p>
            <a:r>
              <a:rPr lang="en-US" b="1" dirty="0">
                <a:solidFill>
                  <a:schemeClr val="accent1">
                    <a:lumMod val="75000"/>
                  </a:schemeClr>
                </a:solidFill>
              </a:rPr>
              <a:t>If the patient does not cooperate with the doctor</a:t>
            </a:r>
          </a:p>
        </p:txBody>
      </p:sp>
      <p:sp>
        <p:nvSpPr>
          <p:cNvPr id="11" name="TextBox 10">
            <a:extLst>
              <a:ext uri="{FF2B5EF4-FFF2-40B4-BE49-F238E27FC236}">
                <a16:creationId xmlns:a16="http://schemas.microsoft.com/office/drawing/2014/main" id="{C9C40551-4424-6869-FA20-E12EDFB1EC8B}"/>
              </a:ext>
            </a:extLst>
          </p:cNvPr>
          <p:cNvSpPr txBox="1"/>
          <p:nvPr/>
        </p:nvSpPr>
        <p:spPr>
          <a:xfrm>
            <a:off x="5570369" y="2875002"/>
            <a:ext cx="2335365" cy="1107996"/>
          </a:xfrm>
          <a:prstGeom prst="rect">
            <a:avLst/>
          </a:prstGeom>
          <a:noFill/>
        </p:spPr>
        <p:txBody>
          <a:bodyPr wrap="square">
            <a:spAutoFit/>
          </a:bodyPr>
          <a:lstStyle/>
          <a:p>
            <a:pPr algn="just"/>
            <a:r>
              <a:rPr lang="en-US" sz="1100" dirty="0">
                <a:solidFill>
                  <a:schemeClr val="accent1">
                    <a:lumMod val="75000"/>
                  </a:schemeClr>
                </a:solidFill>
              </a:rPr>
              <a:t>If the patient does not cooperate, the doctor will send out an email to the guardian about what should be done. Guardian email Id is taken from demographics section of open EMR</a:t>
            </a:r>
          </a:p>
        </p:txBody>
      </p:sp>
      <p:pic>
        <p:nvPicPr>
          <p:cNvPr id="4" name="Picture 3" descr="Graphical user interface, text, application&#10;&#10;Description automatically generated">
            <a:extLst>
              <a:ext uri="{FF2B5EF4-FFF2-40B4-BE49-F238E27FC236}">
                <a16:creationId xmlns:a16="http://schemas.microsoft.com/office/drawing/2014/main" id="{CAEDB9F8-6F92-4CCB-8FF5-14B233110DF7}"/>
              </a:ext>
            </a:extLst>
          </p:cNvPr>
          <p:cNvPicPr>
            <a:picLocks noChangeAspect="1"/>
          </p:cNvPicPr>
          <p:nvPr/>
        </p:nvPicPr>
        <p:blipFill>
          <a:blip r:embed="rId4"/>
          <a:stretch>
            <a:fillRect/>
          </a:stretch>
        </p:blipFill>
        <p:spPr>
          <a:xfrm>
            <a:off x="7905734" y="2626636"/>
            <a:ext cx="3956538" cy="3696765"/>
          </a:xfrm>
          <a:prstGeom prst="rect">
            <a:avLst/>
          </a:prstGeom>
        </p:spPr>
      </p:pic>
    </p:spTree>
    <p:extLst>
      <p:ext uri="{BB962C8B-B14F-4D97-AF65-F5344CB8AC3E}">
        <p14:creationId xmlns:p14="http://schemas.microsoft.com/office/powerpoint/2010/main" val="118410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52E62F-86C1-9EA4-091A-872C2844CFC3}"/>
              </a:ext>
            </a:extLst>
          </p:cNvPr>
          <p:cNvSpPr txBox="1"/>
          <p:nvPr/>
        </p:nvSpPr>
        <p:spPr>
          <a:xfrm>
            <a:off x="6733308" y="1859339"/>
            <a:ext cx="4558145" cy="3139321"/>
          </a:xfrm>
          <a:prstGeom prst="rect">
            <a:avLst/>
          </a:prstGeom>
          <a:noFill/>
        </p:spPr>
        <p:txBody>
          <a:bodyPr wrap="square" rtlCol="0">
            <a:spAutoFit/>
          </a:bodyPr>
          <a:lstStyle/>
          <a:p>
            <a:pPr marL="285750" indent="-285750" algn="just">
              <a:buFont typeface="Wingdings" pitchFamily="2" charset="2"/>
              <a:buChar char="§"/>
            </a:pPr>
            <a:r>
              <a:rPr lang="en-US" dirty="0">
                <a:solidFill>
                  <a:schemeClr val="accent1">
                    <a:lumMod val="75000"/>
                  </a:schemeClr>
                </a:solidFill>
              </a:rPr>
              <a:t>If a pregnant women is detected with protein existence in the CUE report along with High BP, it is an emergency, and the doctor will raise an emergency request</a:t>
            </a:r>
          </a:p>
          <a:p>
            <a:pPr marL="285750" indent="-285750" algn="just">
              <a:buFont typeface="Wingdings" pitchFamily="2" charset="2"/>
              <a:buChar char="§"/>
            </a:pPr>
            <a:endParaRPr lang="en-US" dirty="0">
              <a:solidFill>
                <a:schemeClr val="accent1">
                  <a:lumMod val="75000"/>
                </a:schemeClr>
              </a:solidFill>
            </a:endParaRPr>
          </a:p>
          <a:p>
            <a:pPr marL="285750" indent="-285750" algn="just">
              <a:buFont typeface="Wingdings" pitchFamily="2" charset="2"/>
              <a:buChar char="§"/>
            </a:pPr>
            <a:r>
              <a:rPr lang="en-US" dirty="0">
                <a:solidFill>
                  <a:schemeClr val="accent1">
                    <a:lumMod val="75000"/>
                  </a:schemeClr>
                </a:solidFill>
              </a:rPr>
              <a:t>If a baby’s jaundice report shows the baby has pathological jaundice, doctor would raise an emergency request as the baby needs Pathotherapy (exposed to light)</a:t>
            </a:r>
          </a:p>
        </p:txBody>
      </p:sp>
      <p:sp>
        <p:nvSpPr>
          <p:cNvPr id="7" name="TextBox 6">
            <a:extLst>
              <a:ext uri="{FF2B5EF4-FFF2-40B4-BE49-F238E27FC236}">
                <a16:creationId xmlns:a16="http://schemas.microsoft.com/office/drawing/2014/main" id="{B3770352-7746-9FBB-7FC0-D671BA7EE18B}"/>
              </a:ext>
            </a:extLst>
          </p:cNvPr>
          <p:cNvSpPr txBox="1"/>
          <p:nvPr/>
        </p:nvSpPr>
        <p:spPr>
          <a:xfrm>
            <a:off x="5095817" y="124690"/>
            <a:ext cx="2360583" cy="369332"/>
          </a:xfrm>
          <a:prstGeom prst="rect">
            <a:avLst/>
          </a:prstGeom>
          <a:noFill/>
        </p:spPr>
        <p:txBody>
          <a:bodyPr wrap="none" rtlCol="0">
            <a:spAutoFit/>
          </a:bodyPr>
          <a:lstStyle/>
          <a:p>
            <a:r>
              <a:rPr lang="en-US" b="1" dirty="0">
                <a:solidFill>
                  <a:schemeClr val="accent1">
                    <a:lumMod val="75000"/>
                  </a:schemeClr>
                </a:solidFill>
              </a:rPr>
              <a:t>EMERGENCY CASE</a:t>
            </a:r>
          </a:p>
        </p:txBody>
      </p:sp>
      <p:sp>
        <p:nvSpPr>
          <p:cNvPr id="8" name="TextBox 7">
            <a:extLst>
              <a:ext uri="{FF2B5EF4-FFF2-40B4-BE49-F238E27FC236}">
                <a16:creationId xmlns:a16="http://schemas.microsoft.com/office/drawing/2014/main" id="{090C3D3F-D822-E2BD-A60A-2FB52BAF827B}"/>
              </a:ext>
            </a:extLst>
          </p:cNvPr>
          <p:cNvSpPr txBox="1"/>
          <p:nvPr/>
        </p:nvSpPr>
        <p:spPr>
          <a:xfrm>
            <a:off x="6733308" y="1330036"/>
            <a:ext cx="3403496" cy="369332"/>
          </a:xfrm>
          <a:prstGeom prst="rect">
            <a:avLst/>
          </a:prstGeom>
          <a:noFill/>
        </p:spPr>
        <p:txBody>
          <a:bodyPr wrap="none" rtlCol="0">
            <a:spAutoFit/>
          </a:bodyPr>
          <a:lstStyle/>
          <a:p>
            <a:r>
              <a:rPr lang="en-US" b="1" dirty="0">
                <a:solidFill>
                  <a:schemeClr val="accent1">
                    <a:lumMod val="75000"/>
                  </a:schemeClr>
                </a:solidFill>
              </a:rPr>
              <a:t>Examples of emergency case</a:t>
            </a:r>
          </a:p>
        </p:txBody>
      </p:sp>
      <p:pic>
        <p:nvPicPr>
          <p:cNvPr id="4" name="Picture 3" descr="Diagram&#10;&#10;Description automatically generated">
            <a:extLst>
              <a:ext uri="{FF2B5EF4-FFF2-40B4-BE49-F238E27FC236}">
                <a16:creationId xmlns:a16="http://schemas.microsoft.com/office/drawing/2014/main" id="{74920E42-80EC-22F7-D242-156FEAB421AF}"/>
              </a:ext>
            </a:extLst>
          </p:cNvPr>
          <p:cNvPicPr>
            <a:picLocks noChangeAspect="1"/>
          </p:cNvPicPr>
          <p:nvPr/>
        </p:nvPicPr>
        <p:blipFill>
          <a:blip r:embed="rId2"/>
          <a:stretch>
            <a:fillRect/>
          </a:stretch>
        </p:blipFill>
        <p:spPr>
          <a:xfrm>
            <a:off x="242502" y="753528"/>
            <a:ext cx="6404483" cy="5776225"/>
          </a:xfrm>
          <a:prstGeom prst="rect">
            <a:avLst/>
          </a:prstGeom>
        </p:spPr>
      </p:pic>
    </p:spTree>
    <p:extLst>
      <p:ext uri="{BB962C8B-B14F-4D97-AF65-F5344CB8AC3E}">
        <p14:creationId xmlns:p14="http://schemas.microsoft.com/office/powerpoint/2010/main" val="1474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BE1FA-D41D-D1EF-53A7-7CC653C7EEDC}"/>
              </a:ext>
            </a:extLst>
          </p:cNvPr>
          <p:cNvPicPr>
            <a:picLocks noChangeAspect="1"/>
          </p:cNvPicPr>
          <p:nvPr/>
        </p:nvPicPr>
        <p:blipFill>
          <a:blip r:embed="rId2"/>
          <a:stretch>
            <a:fillRect/>
          </a:stretch>
        </p:blipFill>
        <p:spPr>
          <a:xfrm>
            <a:off x="359152" y="479127"/>
            <a:ext cx="6682511" cy="2008072"/>
          </a:xfrm>
          <a:prstGeom prst="rect">
            <a:avLst/>
          </a:prstGeom>
        </p:spPr>
      </p:pic>
      <p:pic>
        <p:nvPicPr>
          <p:cNvPr id="5" name="Picture 4">
            <a:extLst>
              <a:ext uri="{FF2B5EF4-FFF2-40B4-BE49-F238E27FC236}">
                <a16:creationId xmlns:a16="http://schemas.microsoft.com/office/drawing/2014/main" id="{9235A5A2-B205-34FA-773F-8DCDB048A69D}"/>
              </a:ext>
            </a:extLst>
          </p:cNvPr>
          <p:cNvPicPr>
            <a:picLocks noChangeAspect="1"/>
          </p:cNvPicPr>
          <p:nvPr/>
        </p:nvPicPr>
        <p:blipFill rotWithShape="1">
          <a:blip r:embed="rId3"/>
          <a:srcRect b="17183"/>
          <a:stretch/>
        </p:blipFill>
        <p:spPr>
          <a:xfrm>
            <a:off x="7293173" y="353799"/>
            <a:ext cx="4080255" cy="2716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F4D2B46-89BF-F512-ECF9-900C6CDF6E87}"/>
              </a:ext>
            </a:extLst>
          </p:cNvPr>
          <p:cNvPicPr>
            <a:picLocks noChangeAspect="1"/>
          </p:cNvPicPr>
          <p:nvPr/>
        </p:nvPicPr>
        <p:blipFill rotWithShape="1">
          <a:blip r:embed="rId4"/>
          <a:srcRect l="6965" t="5590" r="10507" b="6968"/>
          <a:stretch/>
        </p:blipFill>
        <p:spPr>
          <a:xfrm>
            <a:off x="7552990" y="3429000"/>
            <a:ext cx="3283527" cy="2993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73F50C26-63C9-4505-931A-F0029D496A68}"/>
              </a:ext>
            </a:extLst>
          </p:cNvPr>
          <p:cNvSpPr txBox="1"/>
          <p:nvPr/>
        </p:nvSpPr>
        <p:spPr>
          <a:xfrm>
            <a:off x="955964" y="2808475"/>
            <a:ext cx="5140036" cy="3693319"/>
          </a:xfrm>
          <a:prstGeom prst="rect">
            <a:avLst/>
          </a:prstGeom>
          <a:noFill/>
        </p:spPr>
        <p:txBody>
          <a:bodyPr wrap="square" rtlCol="0">
            <a:spAutoFit/>
          </a:bodyPr>
          <a:lstStyle/>
          <a:p>
            <a:pPr algn="just"/>
            <a:r>
              <a:rPr lang="en-US" dirty="0">
                <a:solidFill>
                  <a:schemeClr val="accent1">
                    <a:lumMod val="75000"/>
                  </a:schemeClr>
                </a:solidFill>
              </a:rPr>
              <a:t>After viewing the report, if the doctor feels it is an emergency, doctor will raise emergency request which will be available in the doctor’s portal. Request number will be generated, and doctor will email these details to the patient and the guardian. The ‘History’ section contains all the requests raised by the doctor. These details are stored in a Request table in open EMR.</a:t>
            </a:r>
          </a:p>
          <a:p>
            <a:pPr algn="just"/>
            <a:r>
              <a:rPr lang="en-US" dirty="0">
                <a:solidFill>
                  <a:schemeClr val="accent1">
                    <a:lumMod val="75000"/>
                  </a:schemeClr>
                </a:solidFill>
              </a:rPr>
              <a:t>We get patient Id, emails of patient and guardian from Open EMR</a:t>
            </a:r>
          </a:p>
          <a:p>
            <a:pPr algn="just"/>
            <a:endParaRPr lang="en-US" dirty="0">
              <a:solidFill>
                <a:schemeClr val="accent1">
                  <a:lumMod val="75000"/>
                </a:schemeClr>
              </a:solidFill>
            </a:endParaRPr>
          </a:p>
          <a:p>
            <a:pPr algn="just"/>
            <a:r>
              <a:rPr lang="en-US" dirty="0">
                <a:solidFill>
                  <a:schemeClr val="accent1">
                    <a:lumMod val="75000"/>
                  </a:schemeClr>
                </a:solidFill>
              </a:rPr>
              <a:t>Once this is done, the request will be added to emergency request list in admin portal.</a:t>
            </a:r>
          </a:p>
        </p:txBody>
      </p:sp>
      <p:cxnSp>
        <p:nvCxnSpPr>
          <p:cNvPr id="10" name="Straight Arrow Connector 9">
            <a:extLst>
              <a:ext uri="{FF2B5EF4-FFF2-40B4-BE49-F238E27FC236}">
                <a16:creationId xmlns:a16="http://schemas.microsoft.com/office/drawing/2014/main" id="{19AA1F9B-3CA3-12D3-5EBE-47228D6D48D0}"/>
              </a:ext>
            </a:extLst>
          </p:cNvPr>
          <p:cNvCxnSpPr>
            <a:cxnSpLocks/>
          </p:cNvCxnSpPr>
          <p:nvPr/>
        </p:nvCxnSpPr>
        <p:spPr>
          <a:xfrm>
            <a:off x="4902109" y="157851"/>
            <a:ext cx="418036" cy="39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E391BA-5643-6979-0AB1-6EAA5C0DD5EE}"/>
              </a:ext>
            </a:extLst>
          </p:cNvPr>
          <p:cNvCxnSpPr>
            <a:cxnSpLocks/>
          </p:cNvCxnSpPr>
          <p:nvPr/>
        </p:nvCxnSpPr>
        <p:spPr>
          <a:xfrm>
            <a:off x="6470073" y="2313709"/>
            <a:ext cx="698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3DF9F0A-715A-4011-117D-7D37D2BA9883}"/>
              </a:ext>
            </a:extLst>
          </p:cNvPr>
          <p:cNvCxnSpPr>
            <a:cxnSpLocks/>
          </p:cNvCxnSpPr>
          <p:nvPr/>
        </p:nvCxnSpPr>
        <p:spPr>
          <a:xfrm>
            <a:off x="11111345" y="2664837"/>
            <a:ext cx="0" cy="128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2B19C2D-BDD9-C0CE-86D5-27CB8CF1AD37}"/>
              </a:ext>
            </a:extLst>
          </p:cNvPr>
          <p:cNvCxnSpPr>
            <a:cxnSpLocks/>
          </p:cNvCxnSpPr>
          <p:nvPr/>
        </p:nvCxnSpPr>
        <p:spPr>
          <a:xfrm>
            <a:off x="10640291" y="1011382"/>
            <a:ext cx="47105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180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69FE2BA-3EF5-55C2-5666-7CD3B4192040}"/>
              </a:ext>
            </a:extLst>
          </p:cNvPr>
          <p:cNvPicPr>
            <a:picLocks noChangeAspect="1"/>
          </p:cNvPicPr>
          <p:nvPr/>
        </p:nvPicPr>
        <p:blipFill>
          <a:blip r:embed="rId2"/>
          <a:stretch>
            <a:fillRect/>
          </a:stretch>
        </p:blipFill>
        <p:spPr>
          <a:xfrm>
            <a:off x="266123" y="154132"/>
            <a:ext cx="7772400" cy="2405978"/>
          </a:xfrm>
          <a:prstGeom prst="rect">
            <a:avLst/>
          </a:prstGeom>
        </p:spPr>
      </p:pic>
      <p:pic>
        <p:nvPicPr>
          <p:cNvPr id="5" name="Picture 4" descr="Table&#10;&#10;Description automatically generated">
            <a:extLst>
              <a:ext uri="{FF2B5EF4-FFF2-40B4-BE49-F238E27FC236}">
                <a16:creationId xmlns:a16="http://schemas.microsoft.com/office/drawing/2014/main" id="{A6A3CA70-FE1A-8B08-070A-705EC0E6CC82}"/>
              </a:ext>
            </a:extLst>
          </p:cNvPr>
          <p:cNvPicPr>
            <a:picLocks noChangeAspect="1"/>
          </p:cNvPicPr>
          <p:nvPr/>
        </p:nvPicPr>
        <p:blipFill>
          <a:blip r:embed="rId3"/>
          <a:stretch>
            <a:fillRect/>
          </a:stretch>
        </p:blipFill>
        <p:spPr>
          <a:xfrm>
            <a:off x="802758" y="2737699"/>
            <a:ext cx="6699129" cy="3876114"/>
          </a:xfrm>
          <a:prstGeom prst="rect">
            <a:avLst/>
          </a:prstGeom>
        </p:spPr>
      </p:pic>
      <p:cxnSp>
        <p:nvCxnSpPr>
          <p:cNvPr id="7" name="Straight Connector 6">
            <a:extLst>
              <a:ext uri="{FF2B5EF4-FFF2-40B4-BE49-F238E27FC236}">
                <a16:creationId xmlns:a16="http://schemas.microsoft.com/office/drawing/2014/main" id="{40CB670C-53CA-2E7E-7710-297F093A2DEC}"/>
              </a:ext>
            </a:extLst>
          </p:cNvPr>
          <p:cNvCxnSpPr/>
          <p:nvPr/>
        </p:nvCxnSpPr>
        <p:spPr>
          <a:xfrm>
            <a:off x="5112327" y="304800"/>
            <a:ext cx="1122218"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5236C0FD-D633-7B5E-5EB6-C13BC6183ECD}"/>
              </a:ext>
            </a:extLst>
          </p:cNvPr>
          <p:cNvSpPr txBox="1"/>
          <p:nvPr/>
        </p:nvSpPr>
        <p:spPr>
          <a:xfrm>
            <a:off x="8146473" y="2313709"/>
            <a:ext cx="3668568" cy="3139321"/>
          </a:xfrm>
          <a:prstGeom prst="rect">
            <a:avLst/>
          </a:prstGeom>
          <a:noFill/>
        </p:spPr>
        <p:txBody>
          <a:bodyPr wrap="square" rtlCol="0">
            <a:spAutoFit/>
          </a:bodyPr>
          <a:lstStyle/>
          <a:p>
            <a:r>
              <a:rPr lang="en-US" dirty="0">
                <a:solidFill>
                  <a:schemeClr val="accent1">
                    <a:lumMod val="75000"/>
                  </a:schemeClr>
                </a:solidFill>
              </a:rPr>
              <a:t>This is in the admin’s portal</a:t>
            </a:r>
          </a:p>
          <a:p>
            <a:endParaRPr lang="en-US" dirty="0">
              <a:solidFill>
                <a:schemeClr val="accent1">
                  <a:lumMod val="75000"/>
                </a:schemeClr>
              </a:solidFill>
            </a:endParaRPr>
          </a:p>
          <a:p>
            <a:r>
              <a:rPr lang="en-US" dirty="0">
                <a:solidFill>
                  <a:schemeClr val="accent1">
                    <a:lumMod val="75000"/>
                  </a:schemeClr>
                </a:solidFill>
              </a:rPr>
              <a:t>Emergency Request List has all the emergency requests along with a reminder section, which will send 3 reminders to the patient and the guardian to let them know they have an emergency request from the doctor. All these are stored in the same Request table as mentioned before in OpenEMR</a:t>
            </a:r>
          </a:p>
        </p:txBody>
      </p:sp>
    </p:spTree>
    <p:extLst>
      <p:ext uri="{BB962C8B-B14F-4D97-AF65-F5344CB8AC3E}">
        <p14:creationId xmlns:p14="http://schemas.microsoft.com/office/powerpoint/2010/main" val="227883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8A8B96-46B6-130A-BF81-FA65468D3B91}"/>
              </a:ext>
            </a:extLst>
          </p:cNvPr>
          <p:cNvSpPr/>
          <p:nvPr/>
        </p:nvSpPr>
        <p:spPr>
          <a:xfrm>
            <a:off x="285175" y="362680"/>
            <a:ext cx="2339102" cy="1200329"/>
          </a:xfrm>
          <a:prstGeom prst="rect">
            <a:avLst/>
          </a:prstGeom>
          <a:noFill/>
        </p:spPr>
        <p:txBody>
          <a:bodyPr wrap="none" lIns="91440" tIns="45720" rIns="91440" bIns="45720">
            <a:spAutoFit/>
          </a:bodyPr>
          <a:lstStyle/>
          <a:p>
            <a:pPr algn="ctr"/>
            <a:r>
              <a:rPr lang="en-US" sz="72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IDEA</a:t>
            </a:r>
          </a:p>
        </p:txBody>
      </p:sp>
      <p:sp>
        <p:nvSpPr>
          <p:cNvPr id="6" name="TextBox 5">
            <a:extLst>
              <a:ext uri="{FF2B5EF4-FFF2-40B4-BE49-F238E27FC236}">
                <a16:creationId xmlns:a16="http://schemas.microsoft.com/office/drawing/2014/main" id="{4E159170-5CED-5398-B270-B24994DC4857}"/>
              </a:ext>
            </a:extLst>
          </p:cNvPr>
          <p:cNvSpPr txBox="1"/>
          <p:nvPr/>
        </p:nvSpPr>
        <p:spPr>
          <a:xfrm>
            <a:off x="2989119" y="1748641"/>
            <a:ext cx="6213762" cy="4401205"/>
          </a:xfrm>
          <a:prstGeom prst="rect">
            <a:avLst/>
          </a:prstGeom>
          <a:noFill/>
        </p:spPr>
        <p:txBody>
          <a:bodyPr wrap="square">
            <a:spAutoFit/>
          </a:bodyPr>
          <a:lstStyle/>
          <a:p>
            <a:pPr marL="342900" indent="-342900" algn="just">
              <a:buFont typeface="Wingdings" pitchFamily="2" charset="2"/>
              <a:buChar char="§"/>
            </a:pPr>
            <a:r>
              <a:rPr lang="en-US" sz="2000" dirty="0">
                <a:solidFill>
                  <a:schemeClr val="accent1">
                    <a:lumMod val="75000"/>
                  </a:schemeClr>
                </a:solidFill>
              </a:rPr>
              <a:t>"GET AN OPINION” will help people who want to get an opinion from doctors about their health reports before they get an in-person doctor appointment. </a:t>
            </a:r>
          </a:p>
          <a:p>
            <a:pPr marL="342900" indent="-342900" algn="just">
              <a:buFont typeface="Wingdings" pitchFamily="2" charset="2"/>
              <a:buChar char="§"/>
            </a:pPr>
            <a:endParaRPr lang="en-US" sz="2000" dirty="0">
              <a:solidFill>
                <a:schemeClr val="accent1">
                  <a:lumMod val="75000"/>
                </a:schemeClr>
              </a:solidFill>
            </a:endParaRPr>
          </a:p>
          <a:p>
            <a:pPr marL="342900" indent="-342900" algn="just">
              <a:buFont typeface="Wingdings" pitchFamily="2" charset="2"/>
              <a:buChar char="§"/>
            </a:pPr>
            <a:endParaRPr lang="en-US" sz="2000" dirty="0">
              <a:solidFill>
                <a:schemeClr val="accent1">
                  <a:lumMod val="75000"/>
                </a:schemeClr>
              </a:solidFill>
            </a:endParaRPr>
          </a:p>
          <a:p>
            <a:pPr marL="342900" indent="-342900" algn="just">
              <a:buFont typeface="Wingdings" pitchFamily="2" charset="2"/>
              <a:buChar char="§"/>
            </a:pPr>
            <a:r>
              <a:rPr lang="en-US" sz="2000" dirty="0">
                <a:solidFill>
                  <a:schemeClr val="accent1">
                    <a:lumMod val="75000"/>
                  </a:schemeClr>
                </a:solidFill>
              </a:rPr>
              <a:t>In "GET AN OPINION", the doctors will only give an opinion and not prescribe any medication. They will address the patient's concerns as the patient will have to wait for few days to get an appointment in the hospital. The patient can either choose a chat-box consultation or a video call consultation, each of which will have separate price for consultation.</a:t>
            </a:r>
          </a:p>
        </p:txBody>
      </p:sp>
    </p:spTree>
    <p:extLst>
      <p:ext uri="{BB962C8B-B14F-4D97-AF65-F5344CB8AC3E}">
        <p14:creationId xmlns:p14="http://schemas.microsoft.com/office/powerpoint/2010/main" val="774454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13B37-20D3-40D3-DDDE-777C491E744D}"/>
              </a:ext>
            </a:extLst>
          </p:cNvPr>
          <p:cNvSpPr txBox="1"/>
          <p:nvPr/>
        </p:nvSpPr>
        <p:spPr>
          <a:xfrm>
            <a:off x="3699163" y="1690254"/>
            <a:ext cx="4423006" cy="1107996"/>
          </a:xfrm>
          <a:prstGeom prst="rect">
            <a:avLst/>
          </a:prstGeom>
          <a:noFill/>
        </p:spPr>
        <p:txBody>
          <a:bodyPr wrap="none" rtlCol="0">
            <a:spAutoFit/>
          </a:bodyPr>
          <a:lstStyle/>
          <a:p>
            <a:r>
              <a:rPr lang="en-US" sz="6600" b="1" dirty="0">
                <a:solidFill>
                  <a:schemeClr val="accent1">
                    <a:lumMod val="75000"/>
                  </a:schemeClr>
                </a:solidFill>
              </a:rPr>
              <a:t>Thank you</a:t>
            </a:r>
          </a:p>
        </p:txBody>
      </p:sp>
      <p:sp>
        <p:nvSpPr>
          <p:cNvPr id="3" name="TextBox 2">
            <a:extLst>
              <a:ext uri="{FF2B5EF4-FFF2-40B4-BE49-F238E27FC236}">
                <a16:creationId xmlns:a16="http://schemas.microsoft.com/office/drawing/2014/main" id="{EDA95850-B4BB-5361-35A0-953DCB20B2A2}"/>
              </a:ext>
            </a:extLst>
          </p:cNvPr>
          <p:cNvSpPr txBox="1"/>
          <p:nvPr/>
        </p:nvSpPr>
        <p:spPr>
          <a:xfrm>
            <a:off x="2900253" y="3105834"/>
            <a:ext cx="6647974" cy="646331"/>
          </a:xfrm>
          <a:prstGeom prst="rect">
            <a:avLst/>
          </a:prstGeom>
          <a:noFill/>
        </p:spPr>
        <p:txBody>
          <a:bodyPr wrap="none" rtlCol="0">
            <a:spAutoFit/>
          </a:bodyPr>
          <a:lstStyle/>
          <a:p>
            <a:r>
              <a:rPr lang="en-US" sz="3600" dirty="0">
                <a:solidFill>
                  <a:schemeClr val="accent1">
                    <a:lumMod val="75000"/>
                  </a:schemeClr>
                </a:solidFill>
              </a:rPr>
              <a:t>Any Suggestions or Questions?</a:t>
            </a:r>
          </a:p>
        </p:txBody>
      </p:sp>
    </p:spTree>
    <p:extLst>
      <p:ext uri="{BB962C8B-B14F-4D97-AF65-F5344CB8AC3E}">
        <p14:creationId xmlns:p14="http://schemas.microsoft.com/office/powerpoint/2010/main" val="2682282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CBD5F31-EC2B-3CA6-C0BA-BF5E342161EF}"/>
              </a:ext>
            </a:extLst>
          </p:cNvPr>
          <p:cNvSpPr>
            <a:spLocks noChangeArrowheads="1"/>
          </p:cNvSpPr>
          <p:nvPr/>
        </p:nvSpPr>
        <p:spPr bwMode="auto">
          <a:xfrm>
            <a:off x="3165475" y="2049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10F21966-877C-EC45-9AE3-012D559A303D}"/>
              </a:ext>
            </a:extLst>
          </p:cNvPr>
          <p:cNvSpPr txBox="1"/>
          <p:nvPr/>
        </p:nvSpPr>
        <p:spPr>
          <a:xfrm>
            <a:off x="4984955" y="457200"/>
            <a:ext cx="1762021" cy="369332"/>
          </a:xfrm>
          <a:prstGeom prst="rect">
            <a:avLst/>
          </a:prstGeom>
          <a:noFill/>
        </p:spPr>
        <p:txBody>
          <a:bodyPr wrap="none" rtlCol="0">
            <a:spAutoFit/>
          </a:bodyPr>
          <a:lstStyle/>
          <a:p>
            <a:r>
              <a:rPr lang="en-US" dirty="0">
                <a:solidFill>
                  <a:schemeClr val="accent1">
                    <a:lumMod val="75000"/>
                  </a:schemeClr>
                </a:solidFill>
              </a:rPr>
              <a:t>REFERENCES</a:t>
            </a:r>
          </a:p>
        </p:txBody>
      </p:sp>
      <p:sp>
        <p:nvSpPr>
          <p:cNvPr id="16" name="TextBox 15">
            <a:extLst>
              <a:ext uri="{FF2B5EF4-FFF2-40B4-BE49-F238E27FC236}">
                <a16:creationId xmlns:a16="http://schemas.microsoft.com/office/drawing/2014/main" id="{ABCFEEAC-22F2-45F5-6275-5DB1F08A33A3}"/>
              </a:ext>
            </a:extLst>
          </p:cNvPr>
          <p:cNvSpPr txBox="1"/>
          <p:nvPr/>
        </p:nvSpPr>
        <p:spPr>
          <a:xfrm>
            <a:off x="188686" y="945116"/>
            <a:ext cx="11698514" cy="5355312"/>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https://www.open-emr.org/demo/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https://demo.openemr.io/openemr/portal/index.php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https://demo.openemr.io/openemr/interface/login/login.php?site=default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https://journals.sagepub.com/doi/full/10.4137/BII.S2223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Icons Links</a:t>
            </a: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https://www.careopinion.org.uk/info/link-to-us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https://stock.adobe.com/search?k=doctor+patient+icon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https://www.istockphoto.com/vector/stethoscope-icon-with-editable-stroke-and-pixel-perfect-gm1191928633-338472438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stock.adobe.com/images/black-online-medical-help-line-icon-simple-professional-ehealth-service-flat-design-pictogram-infographic-vector-for-app-logo-web-website-button-ui-ux-interface-elements-isolated-on-white-background/450155813?as_campaign=ftmigration2&amp;as_channel=dpcft&amp;as_campclass=brand&amp;as_source=ft_web&amp;as_camptype=acquisition&amp;as_audience=users&amp;as_content=closure_asset-detail-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https://www.pixtastock.com/illustration/53925210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https://www.igenomix.eu/our-services/nace-non-invasive-prenatal-test/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https://thenounproject.com/icon/radio-button-1016504/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3"/>
              </a:rPr>
              <a:t>https://icons8.com/icon/19336/unchecked-checkbox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4"/>
              </a:rPr>
              <a:t>https://www.pngitem.com/middle/hiwbhRJ_checked-checkbox-icon-hd-png-download/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8238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C07B1-D8A0-742C-6E5C-7FFC31A0F099}"/>
              </a:ext>
            </a:extLst>
          </p:cNvPr>
          <p:cNvSpPr txBox="1"/>
          <p:nvPr/>
        </p:nvSpPr>
        <p:spPr>
          <a:xfrm>
            <a:off x="4943061" y="385178"/>
            <a:ext cx="6096000" cy="369332"/>
          </a:xfrm>
          <a:prstGeom prst="rect">
            <a:avLst/>
          </a:prstGeom>
          <a:noFill/>
        </p:spPr>
        <p:txBody>
          <a:bodyPr wrap="square">
            <a:spAutoFit/>
          </a:bodyPr>
          <a:lstStyle/>
          <a:p>
            <a:r>
              <a:rPr lang="en-US" dirty="0">
                <a:solidFill>
                  <a:schemeClr val="accent1">
                    <a:lumMod val="75000"/>
                  </a:schemeClr>
                </a:solidFill>
              </a:rPr>
              <a:t>REFERENCES</a:t>
            </a:r>
          </a:p>
        </p:txBody>
      </p:sp>
      <p:sp>
        <p:nvSpPr>
          <p:cNvPr id="7" name="TextBox 6">
            <a:extLst>
              <a:ext uri="{FF2B5EF4-FFF2-40B4-BE49-F238E27FC236}">
                <a16:creationId xmlns:a16="http://schemas.microsoft.com/office/drawing/2014/main" id="{27E75062-1455-174D-CAE5-3863789F1A67}"/>
              </a:ext>
            </a:extLst>
          </p:cNvPr>
          <p:cNvSpPr txBox="1"/>
          <p:nvPr/>
        </p:nvSpPr>
        <p:spPr>
          <a:xfrm>
            <a:off x="0" y="948690"/>
            <a:ext cx="11916230" cy="5909310"/>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https://www.seekpng.com/ipng/u2q8q8a9t4o0q8u2_price-tag-price-tag-icon-png/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https://rcni.com/nursing-standard/newsroom/analysis/remote-nursing-consultations-how-to-get-them-right-161366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https://www.amazon.com/techbox-ChatBox-Messenger/dp/B00ZVBGATI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https://search.muz.li/MjI5NDFmNWZi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https://www.dreamstime.com/medical-video-consultation-female-doctor-glasses-man-patient-portrait-closeup-view-people-hospital-online-healthcare-image165744504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https://superuser.com/questions/1568272/in-zoom-chat-how-do-you-pop-the-chat-back-in-after-it-popped-out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https://www.dreamstime.com/women-female-girl-people-consultant-table-information-desk-counter-microphone-women-female-girl-people-consultant-table-image101918532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https://www.jotform.com/answers/2837544-how-can-i-change-appointment-time-slots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https://in.pinterest.com/pin/38280665573489248/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https://www.shutterstock.com/image-vector/medicine-flat-avatars-set-doctors-nurses-691183393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https://mail.google.com/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3"/>
              </a:rPr>
              <a:t>https://www.altexsoft.com/blog/pacs-vna/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4"/>
              </a:rPr>
              <a:t>https://stock.adobe.com/images/flat-tablet-folder-medical-form-plan-with-check-marks-medical-history-icon-with-check-mark-pen-marks-doctor-s-hands-writing-a-prescription-vector-illustration/403060116?as_campaign=ftmigration2&amp;as_channel=dpcft&amp;as_campclass=brand&amp;as_source=ft_web&amp;as_camptype=acquisition&amp;as_audience=users&amp;as_content=closure_asset-detail-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5"/>
              </a:rPr>
              <a:t>https://www.istockphoto.com/vector/plus-icon-vector-add-icon-addition-sign-medical-plus-icon-on-red-circle-gm1166184306-321159844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55052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921F8-9270-2F6E-59F5-0DE4D7659101}"/>
              </a:ext>
            </a:extLst>
          </p:cNvPr>
          <p:cNvSpPr txBox="1"/>
          <p:nvPr/>
        </p:nvSpPr>
        <p:spPr>
          <a:xfrm>
            <a:off x="899885" y="647519"/>
            <a:ext cx="10682091" cy="5909310"/>
          </a:xfrm>
          <a:prstGeom prst="rect">
            <a:avLst/>
          </a:prstGeom>
          <a:noFill/>
        </p:spPr>
        <p:txBody>
          <a:bodyPr wrap="none" rtlCol="0">
            <a:spAutoFit/>
          </a:bodyPr>
          <a:lstStyle/>
          <a:p>
            <a:pPr marL="0" marR="0">
              <a:spcBef>
                <a:spcPts val="0"/>
              </a:spcBef>
              <a:spcAft>
                <a:spcPts val="0"/>
              </a:spcAft>
            </a:pP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Symptoms reference links</a:t>
            </a:r>
            <a:endPar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https://www.whattoexpect.com/third-trimester-of-pregnancy.aspx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https://www.webmd.com/baby/guide/second-trimester-of-pregnancy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https://www.webmd.com/baby/guide/first-trimester-of-pregnancy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https://www.healthdirect.gov.au/symptoms-of-serious-illness-in-babies-and-children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Examples of positive and negative cases</a:t>
            </a:r>
            <a:endParaRPr lang="en-US" sz="18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Spoke to a family doctor and friend who is a doctor about the examples(thyroid levels, CUE report, Jaundice)</a:t>
            </a:r>
          </a:p>
          <a:p>
            <a:pPr marL="457200" marR="0" indent="228600">
              <a:spcBef>
                <a:spcPts val="0"/>
              </a:spcBef>
              <a:spcAft>
                <a:spcPts val="0"/>
              </a:spcAft>
            </a:pPr>
            <a:r>
              <a:rPr lang="en-US" sz="1800"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Took reference of thyroid report from my family doctor.</a:t>
            </a:r>
          </a:p>
          <a:p>
            <a:pPr marL="2286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https://pubmed.ncbi.nlm.nih.gov/26485458/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For UML</a:t>
            </a: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https://www.diagrams.net/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https://www.youtube.com/watch?v=UI6lqHOVHic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https://creately.com/diagram/example/h9256rlo1/student-login-sequence-diagram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https://www.visual-paradigm.com/guide/uml-unified-modeling-language/what-is-use-case-diagram/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For Designing</a:t>
            </a: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https://www.figma.com/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48B236B6-395D-F81E-CA67-EBEA850B95C9}"/>
              </a:ext>
            </a:extLst>
          </p:cNvPr>
          <p:cNvSpPr txBox="1"/>
          <p:nvPr/>
        </p:nvSpPr>
        <p:spPr>
          <a:xfrm>
            <a:off x="4746172" y="231015"/>
            <a:ext cx="1762021" cy="369332"/>
          </a:xfrm>
          <a:prstGeom prst="rect">
            <a:avLst/>
          </a:prstGeom>
          <a:noFill/>
        </p:spPr>
        <p:txBody>
          <a:bodyPr wrap="none" rtlCol="0">
            <a:spAutoFit/>
          </a:bodyPr>
          <a:lstStyle/>
          <a:p>
            <a:r>
              <a:rPr lang="en-US" dirty="0">
                <a:solidFill>
                  <a:schemeClr val="accent1">
                    <a:lumMod val="75000"/>
                  </a:schemeClr>
                </a:solidFill>
              </a:rPr>
              <a:t>REFERENCES</a:t>
            </a:r>
            <a:endParaRPr lang="en-US" dirty="0"/>
          </a:p>
        </p:txBody>
      </p:sp>
    </p:spTree>
    <p:extLst>
      <p:ext uri="{BB962C8B-B14F-4D97-AF65-F5344CB8AC3E}">
        <p14:creationId xmlns:p14="http://schemas.microsoft.com/office/powerpoint/2010/main" val="71298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779E1-2643-6B33-EB39-E5E7890D3221}"/>
              </a:ext>
            </a:extLst>
          </p:cNvPr>
          <p:cNvSpPr txBox="1"/>
          <p:nvPr/>
        </p:nvSpPr>
        <p:spPr>
          <a:xfrm>
            <a:off x="0" y="376444"/>
            <a:ext cx="5098472" cy="923330"/>
          </a:xfrm>
          <a:prstGeom prst="rect">
            <a:avLst/>
          </a:prstGeom>
          <a:noFill/>
        </p:spPr>
        <p:txBody>
          <a:bodyPr wrap="square">
            <a:spAutoFit/>
          </a:bodyPr>
          <a:lstStyle/>
          <a:p>
            <a:pPr algn="ctr"/>
            <a:r>
              <a:rPr lang="en-US" sz="54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MOTIVATION</a:t>
            </a:r>
          </a:p>
        </p:txBody>
      </p:sp>
      <p:sp>
        <p:nvSpPr>
          <p:cNvPr id="5" name="TextBox 4">
            <a:extLst>
              <a:ext uri="{FF2B5EF4-FFF2-40B4-BE49-F238E27FC236}">
                <a16:creationId xmlns:a16="http://schemas.microsoft.com/office/drawing/2014/main" id="{33FFAA93-907D-163B-35E6-875090436C51}"/>
              </a:ext>
            </a:extLst>
          </p:cNvPr>
          <p:cNvSpPr txBox="1"/>
          <p:nvPr/>
        </p:nvSpPr>
        <p:spPr>
          <a:xfrm>
            <a:off x="3176154" y="1942651"/>
            <a:ext cx="6102926" cy="3693319"/>
          </a:xfrm>
          <a:prstGeom prst="rect">
            <a:avLst/>
          </a:prstGeom>
          <a:noFill/>
        </p:spPr>
        <p:txBody>
          <a:bodyPr wrap="square">
            <a:spAutoFit/>
          </a:bodyPr>
          <a:lstStyle/>
          <a:p>
            <a:pPr marL="285750" indent="-285750" algn="just">
              <a:buFont typeface="Wingdings" pitchFamily="2" charset="2"/>
              <a:buChar char="§"/>
            </a:pPr>
            <a:r>
              <a:rPr lang="en-US" dirty="0">
                <a:solidFill>
                  <a:schemeClr val="accent1">
                    <a:lumMod val="75000"/>
                  </a:schemeClr>
                </a:solidFill>
              </a:rPr>
              <a:t>The medical report format is generally not understandable by a patient and the format varies from place- to - place. Health is a very sensitive matter, and it puts patients into a lot of confusion and thinking. </a:t>
            </a:r>
          </a:p>
          <a:p>
            <a:pPr marL="285750" indent="-285750" algn="just">
              <a:buFont typeface="Wingdings" pitchFamily="2" charset="2"/>
              <a:buChar char="§"/>
            </a:pPr>
            <a:endParaRPr lang="en-US" dirty="0">
              <a:solidFill>
                <a:schemeClr val="accent1">
                  <a:lumMod val="75000"/>
                </a:schemeClr>
              </a:solidFill>
            </a:endParaRPr>
          </a:p>
          <a:p>
            <a:pPr marL="285750" indent="-285750" algn="just">
              <a:buFont typeface="Wingdings" pitchFamily="2" charset="2"/>
              <a:buChar char="§"/>
            </a:pPr>
            <a:r>
              <a:rPr lang="en-US" dirty="0">
                <a:solidFill>
                  <a:schemeClr val="accent1">
                    <a:lumMod val="75000"/>
                  </a:schemeClr>
                </a:solidFill>
              </a:rPr>
              <a:t>Hospitals will upload the electronic medical reports to maintain transparency between them and the patient. I came across a challenge regarding the difficulty to understand the medical report format and wanted to take this forward for certain health problems. This will help patients not to follow what is given on the internet and prevent them from taking certain measures without doctor's consent. </a:t>
            </a:r>
          </a:p>
        </p:txBody>
      </p:sp>
    </p:spTree>
    <p:extLst>
      <p:ext uri="{BB962C8B-B14F-4D97-AF65-F5344CB8AC3E}">
        <p14:creationId xmlns:p14="http://schemas.microsoft.com/office/powerpoint/2010/main" val="1772900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6451F4-CE08-FA6C-0EC0-B2D9B10A34B1}"/>
              </a:ext>
            </a:extLst>
          </p:cNvPr>
          <p:cNvSpPr txBox="1"/>
          <p:nvPr/>
        </p:nvSpPr>
        <p:spPr>
          <a:xfrm>
            <a:off x="0" y="376444"/>
            <a:ext cx="5098472" cy="923330"/>
          </a:xfrm>
          <a:prstGeom prst="rect">
            <a:avLst/>
          </a:prstGeom>
          <a:noFill/>
        </p:spPr>
        <p:txBody>
          <a:bodyPr wrap="square">
            <a:spAutoFit/>
          </a:bodyPr>
          <a:lstStyle/>
          <a:p>
            <a:pPr algn="ctr"/>
            <a:r>
              <a:rPr lang="en-US" sz="54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FEATURES</a:t>
            </a:r>
          </a:p>
        </p:txBody>
      </p:sp>
      <p:sp>
        <p:nvSpPr>
          <p:cNvPr id="5" name="TextBox 4">
            <a:extLst>
              <a:ext uri="{FF2B5EF4-FFF2-40B4-BE49-F238E27FC236}">
                <a16:creationId xmlns:a16="http://schemas.microsoft.com/office/drawing/2014/main" id="{A0BF79EE-761B-1756-5928-724E71D5EB2D}"/>
              </a:ext>
            </a:extLst>
          </p:cNvPr>
          <p:cNvSpPr txBox="1"/>
          <p:nvPr/>
        </p:nvSpPr>
        <p:spPr>
          <a:xfrm>
            <a:off x="2341419" y="1814946"/>
            <a:ext cx="8035636" cy="4247317"/>
          </a:xfrm>
          <a:prstGeom prst="rect">
            <a:avLst/>
          </a:prstGeom>
          <a:noFill/>
        </p:spPr>
        <p:txBody>
          <a:bodyPr wrap="square">
            <a:spAutoFit/>
          </a:bodyPr>
          <a:lstStyle/>
          <a:p>
            <a:pPr marL="285750" indent="-285750">
              <a:buFont typeface="Wingdings" pitchFamily="2" charset="2"/>
              <a:buChar char="§"/>
            </a:pPr>
            <a:r>
              <a:rPr lang="en-US" dirty="0">
                <a:solidFill>
                  <a:schemeClr val="accent1">
                    <a:lumMod val="75000"/>
                  </a:schemeClr>
                </a:solidFill>
              </a:rPr>
              <a:t>Patient can schedule New appointments and view Past appointments</a:t>
            </a:r>
          </a:p>
          <a:p>
            <a:pPr marL="285750" indent="-285750">
              <a:buFont typeface="Wingdings" pitchFamily="2" charset="2"/>
              <a:buChar char="§"/>
            </a:pPr>
            <a:r>
              <a:rPr lang="en-US" dirty="0">
                <a:solidFill>
                  <a:schemeClr val="accent1">
                    <a:lumMod val="75000"/>
                  </a:schemeClr>
                </a:solidFill>
              </a:rPr>
              <a:t>Patient must choose the problem</a:t>
            </a:r>
          </a:p>
          <a:p>
            <a:pPr marL="285750" indent="-285750">
              <a:buFont typeface="Wingdings" pitchFamily="2" charset="2"/>
              <a:buChar char="§"/>
            </a:pPr>
            <a:r>
              <a:rPr lang="en-US" dirty="0">
                <a:solidFill>
                  <a:schemeClr val="accent1">
                    <a:lumMod val="75000"/>
                  </a:schemeClr>
                </a:solidFill>
              </a:rPr>
              <a:t>Patient should fill out the concerns form so that doctor will understand what the patient’s concern is about before the appointment</a:t>
            </a:r>
          </a:p>
          <a:p>
            <a:pPr marL="285750" indent="-285750">
              <a:buFont typeface="Wingdings" pitchFamily="2" charset="2"/>
              <a:buChar char="§"/>
            </a:pPr>
            <a:r>
              <a:rPr lang="en-US" dirty="0">
                <a:solidFill>
                  <a:schemeClr val="accent1">
                    <a:lumMod val="75000"/>
                  </a:schemeClr>
                </a:solidFill>
              </a:rPr>
              <a:t>Type of consultation</a:t>
            </a:r>
          </a:p>
          <a:p>
            <a:r>
              <a:rPr lang="en-US" dirty="0">
                <a:solidFill>
                  <a:schemeClr val="accent1">
                    <a:lumMod val="75000"/>
                  </a:schemeClr>
                </a:solidFill>
              </a:rPr>
              <a:t>                 - Chat-box</a:t>
            </a:r>
          </a:p>
          <a:p>
            <a:r>
              <a:rPr lang="en-US" dirty="0">
                <a:solidFill>
                  <a:schemeClr val="accent1">
                    <a:lumMod val="75000"/>
                  </a:schemeClr>
                </a:solidFill>
              </a:rPr>
              <a:t>                 - Video call consultation</a:t>
            </a:r>
          </a:p>
          <a:p>
            <a:pPr marL="285750" indent="-285750">
              <a:buFont typeface="Wingdings" pitchFamily="2" charset="2"/>
              <a:buChar char="§"/>
            </a:pPr>
            <a:r>
              <a:rPr lang="en-US" dirty="0">
                <a:solidFill>
                  <a:schemeClr val="accent1">
                    <a:lumMod val="75000"/>
                  </a:schemeClr>
                </a:solidFill>
              </a:rPr>
              <a:t>Patients can choose the doctor from the list</a:t>
            </a:r>
          </a:p>
          <a:p>
            <a:pPr marL="285750" indent="-285750">
              <a:buFont typeface="Wingdings" pitchFamily="2" charset="2"/>
              <a:buChar char="§"/>
            </a:pPr>
            <a:r>
              <a:rPr lang="en-US" dirty="0">
                <a:solidFill>
                  <a:schemeClr val="accent1">
                    <a:lumMod val="75000"/>
                  </a:schemeClr>
                </a:solidFill>
              </a:rPr>
              <a:t>Patient will schedule the appointment with the doctor</a:t>
            </a:r>
          </a:p>
          <a:p>
            <a:pPr marL="285750" indent="-285750">
              <a:buFont typeface="Wingdings" pitchFamily="2" charset="2"/>
              <a:buChar char="§"/>
            </a:pPr>
            <a:r>
              <a:rPr lang="en-US" dirty="0">
                <a:solidFill>
                  <a:schemeClr val="accent1">
                    <a:lumMod val="75000"/>
                  </a:schemeClr>
                </a:solidFill>
              </a:rPr>
              <a:t>Billing for the consultation</a:t>
            </a:r>
          </a:p>
          <a:p>
            <a:pPr marL="285750" indent="-285750">
              <a:buFont typeface="Wingdings" pitchFamily="2" charset="2"/>
              <a:buChar char="§"/>
            </a:pPr>
            <a:r>
              <a:rPr lang="en-US" dirty="0">
                <a:solidFill>
                  <a:schemeClr val="accent1">
                    <a:lumMod val="75000"/>
                  </a:schemeClr>
                </a:solidFill>
              </a:rPr>
              <a:t>Patient should give access to doctor to view medical report</a:t>
            </a:r>
          </a:p>
          <a:p>
            <a:pPr marL="285750" indent="-285750">
              <a:buFont typeface="Wingdings" pitchFamily="2" charset="2"/>
              <a:buChar char="§"/>
            </a:pPr>
            <a:r>
              <a:rPr lang="en-US" dirty="0">
                <a:solidFill>
                  <a:schemeClr val="accent1">
                    <a:lumMod val="75000"/>
                  </a:schemeClr>
                </a:solidFill>
              </a:rPr>
              <a:t>Summary notes will be written by doctor</a:t>
            </a:r>
          </a:p>
          <a:p>
            <a:pPr marL="285750" indent="-285750">
              <a:buFont typeface="Wingdings" pitchFamily="2" charset="2"/>
              <a:buChar char="§"/>
            </a:pPr>
            <a:r>
              <a:rPr lang="en-US" dirty="0">
                <a:solidFill>
                  <a:schemeClr val="accent1">
                    <a:lumMod val="75000"/>
                  </a:schemeClr>
                </a:solidFill>
              </a:rPr>
              <a:t>Recordings, chat sessions and summary will be available in past appointments</a:t>
            </a:r>
          </a:p>
          <a:p>
            <a:pPr marL="285750" indent="-285750">
              <a:buFont typeface="Wingdings" pitchFamily="2" charset="2"/>
              <a:buChar char="§"/>
            </a:pPr>
            <a:endParaRPr lang="en-US" dirty="0">
              <a:solidFill>
                <a:schemeClr val="accent1">
                  <a:lumMod val="75000"/>
                </a:schemeClr>
              </a:solidFill>
            </a:endParaRPr>
          </a:p>
        </p:txBody>
      </p:sp>
    </p:spTree>
    <p:extLst>
      <p:ext uri="{BB962C8B-B14F-4D97-AF65-F5344CB8AC3E}">
        <p14:creationId xmlns:p14="http://schemas.microsoft.com/office/powerpoint/2010/main" val="209489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86CFB-78D2-A702-86B4-E1E6DCA7C743}"/>
              </a:ext>
            </a:extLst>
          </p:cNvPr>
          <p:cNvSpPr txBox="1"/>
          <p:nvPr/>
        </p:nvSpPr>
        <p:spPr>
          <a:xfrm>
            <a:off x="2209800" y="0"/>
            <a:ext cx="7259782" cy="646331"/>
          </a:xfrm>
          <a:prstGeom prst="rect">
            <a:avLst/>
          </a:prstGeom>
          <a:noFill/>
        </p:spPr>
        <p:txBody>
          <a:bodyPr wrap="square">
            <a:spAutoFit/>
          </a:bodyPr>
          <a:lstStyle/>
          <a:p>
            <a:pPr algn="ctr"/>
            <a:r>
              <a:rPr lang="en-US" sz="36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SEQUENCE UML DIAGRAM</a:t>
            </a:r>
          </a:p>
        </p:txBody>
      </p:sp>
      <p:pic>
        <p:nvPicPr>
          <p:cNvPr id="4" name="Picture 3" descr="A picture containing graphical user interface&#10;&#10;Description automatically generated">
            <a:extLst>
              <a:ext uri="{FF2B5EF4-FFF2-40B4-BE49-F238E27FC236}">
                <a16:creationId xmlns:a16="http://schemas.microsoft.com/office/drawing/2014/main" id="{09E5418B-1B3D-6877-F3E0-DD9CC7756398}"/>
              </a:ext>
            </a:extLst>
          </p:cNvPr>
          <p:cNvPicPr>
            <a:picLocks noChangeAspect="1"/>
          </p:cNvPicPr>
          <p:nvPr/>
        </p:nvPicPr>
        <p:blipFill>
          <a:blip r:embed="rId2"/>
          <a:stretch>
            <a:fillRect/>
          </a:stretch>
        </p:blipFill>
        <p:spPr>
          <a:xfrm>
            <a:off x="1953491" y="646331"/>
            <a:ext cx="7772400" cy="6083912"/>
          </a:xfrm>
          <a:prstGeom prst="rect">
            <a:avLst/>
          </a:prstGeom>
        </p:spPr>
      </p:pic>
    </p:spTree>
    <p:extLst>
      <p:ext uri="{BB962C8B-B14F-4D97-AF65-F5344CB8AC3E}">
        <p14:creationId xmlns:p14="http://schemas.microsoft.com/office/powerpoint/2010/main" val="125723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13354-FA9C-F3B3-16E6-301FD95DF7A2}"/>
              </a:ext>
            </a:extLst>
          </p:cNvPr>
          <p:cNvSpPr txBox="1"/>
          <p:nvPr/>
        </p:nvSpPr>
        <p:spPr>
          <a:xfrm>
            <a:off x="2209800" y="0"/>
            <a:ext cx="7259782" cy="646331"/>
          </a:xfrm>
          <a:prstGeom prst="rect">
            <a:avLst/>
          </a:prstGeom>
          <a:noFill/>
        </p:spPr>
        <p:txBody>
          <a:bodyPr wrap="square">
            <a:spAutoFit/>
          </a:bodyPr>
          <a:lstStyle/>
          <a:p>
            <a:pPr algn="ctr"/>
            <a:r>
              <a:rPr lang="en-US" sz="36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USECASE UML DIAGRAM</a:t>
            </a: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8B60B9D3-3BCF-21DB-5B10-A2D7E7D4645F}"/>
                  </a:ext>
                </a:extLst>
              </p:cNvPr>
              <p:cNvGraphicFramePr>
                <a:graphicFrameLocks noGrp="1"/>
              </p:cNvGraphicFramePr>
              <p:nvPr>
                <p:extLst>
                  <p:ext uri="{D42A27DB-BD31-4B8C-83A1-F6EECF244321}">
                    <p14:modId xmlns:p14="http://schemas.microsoft.com/office/powerpoint/2010/main" val="1630154614"/>
                  </p:ext>
                </p:extLst>
              </p:nvPr>
            </p:nvGraphicFramePr>
            <p:xfrm>
              <a:off x="7202037" y="1676400"/>
              <a:ext cx="4851418" cy="3125315"/>
            </p:xfrm>
            <a:graphic>
              <a:graphicData uri="http://schemas.openxmlformats.org/drawingml/2006/table">
                <a:tbl>
                  <a:tblPr firstRow="1" firstCol="1" bandRow="1">
                    <a:tableStyleId>{5C22544A-7EE6-4342-B048-85BDC9FD1C3A}</a:tableStyleId>
                  </a:tblPr>
                  <a:tblGrid>
                    <a:gridCol w="1212595">
                      <a:extLst>
                        <a:ext uri="{9D8B030D-6E8A-4147-A177-3AD203B41FA5}">
                          <a16:colId xmlns:a16="http://schemas.microsoft.com/office/drawing/2014/main" val="328337910"/>
                        </a:ext>
                      </a:extLst>
                    </a:gridCol>
                    <a:gridCol w="1394524">
                      <a:extLst>
                        <a:ext uri="{9D8B030D-6E8A-4147-A177-3AD203B41FA5}">
                          <a16:colId xmlns:a16="http://schemas.microsoft.com/office/drawing/2014/main" val="1442805575"/>
                        </a:ext>
                      </a:extLst>
                    </a:gridCol>
                    <a:gridCol w="982799">
                      <a:extLst>
                        <a:ext uri="{9D8B030D-6E8A-4147-A177-3AD203B41FA5}">
                          <a16:colId xmlns:a16="http://schemas.microsoft.com/office/drawing/2014/main" val="3394935747"/>
                        </a:ext>
                      </a:extLst>
                    </a:gridCol>
                    <a:gridCol w="1261500">
                      <a:extLst>
                        <a:ext uri="{9D8B030D-6E8A-4147-A177-3AD203B41FA5}">
                          <a16:colId xmlns:a16="http://schemas.microsoft.com/office/drawing/2014/main" val="3219652731"/>
                        </a:ext>
                      </a:extLst>
                    </a:gridCol>
                  </a:tblGrid>
                  <a:tr h="564995">
                    <a:tc>
                      <a:txBody>
                        <a:bodyPr/>
                        <a:lstStyle/>
                        <a:p>
                          <a:pPr marL="0" marR="0" algn="ctr">
                            <a:spcBef>
                              <a:spcPts val="0"/>
                            </a:spcBef>
                            <a:spcAft>
                              <a:spcPts val="0"/>
                            </a:spcAft>
                          </a:pPr>
                          <a:r>
                            <a:rPr lang="en-US" sz="1050" dirty="0">
                              <a:effectLst/>
                            </a:rPr>
                            <a:t>Test 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Result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Units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Biological Reference Interval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0797525"/>
                      </a:ext>
                    </a:extLst>
                  </a:tr>
                  <a:tr h="472022">
                    <a:tc>
                      <a:txBody>
                        <a:bodyPr/>
                        <a:lstStyle/>
                        <a:p>
                          <a:pPr marL="0" marR="0" algn="ctr">
                            <a:spcBef>
                              <a:spcPts val="0"/>
                            </a:spcBef>
                            <a:spcAft>
                              <a:spcPts val="0"/>
                            </a:spcAft>
                          </a:pPr>
                          <a:r>
                            <a:rPr lang="en-US" sz="1050" dirty="0">
                              <a:effectLst/>
                            </a:rPr>
                            <a:t>T3 – Total (Tri Iodothyronine)</a:t>
                          </a:r>
                          <a:endParaRPr lang="en-US" sz="1200" dirty="0">
                            <a:effectLst/>
                          </a:endParaRPr>
                        </a:p>
                        <a:p>
                          <a:pPr marL="0" marR="0" algn="ctr">
                            <a:spcBef>
                              <a:spcPts val="0"/>
                            </a:spcBef>
                            <a:spcAft>
                              <a:spcPts val="0"/>
                            </a:spcAft>
                          </a:pPr>
                          <a:r>
                            <a:rPr lang="en-US" sz="105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69.59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ng/dL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80.00 – 200.00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1159163"/>
                      </a:ext>
                    </a:extLst>
                  </a:tr>
                  <a:tr h="472022">
                    <a:tc>
                      <a:txBody>
                        <a:bodyPr/>
                        <a:lstStyle/>
                        <a:p>
                          <a:pPr marL="0" marR="0" algn="ctr">
                            <a:spcBef>
                              <a:spcPts val="0"/>
                            </a:spcBef>
                            <a:spcAft>
                              <a:spcPts val="0"/>
                            </a:spcAft>
                          </a:pPr>
                          <a:r>
                            <a:rPr lang="en-US" sz="1050" dirty="0">
                              <a:effectLst/>
                            </a:rPr>
                            <a:t>T4 – Total (Thyroxine – Total)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10.30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50" i="1" smtClean="0">
                                  <a:latin typeface="Cambria Math" panose="02040503050406030204" pitchFamily="18" charset="0"/>
                                  <a:ea typeface="Cambria Math" panose="02040503050406030204" pitchFamily="18" charset="0"/>
                                </a:rPr>
                                <m:t>𝜇</m:t>
                              </m:r>
                            </m:oMath>
                          </a14:m>
                          <a:r>
                            <a:rPr lang="en-US" sz="1050" dirty="0">
                              <a:effectLst/>
                            </a:rPr>
                            <a:t>g/dL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5.1 – 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2126272"/>
                      </a:ext>
                    </a:extLst>
                  </a:tr>
                  <a:tr h="1573409">
                    <a:tc>
                      <a:txBody>
                        <a:bodyPr/>
                        <a:lstStyle/>
                        <a:p>
                          <a:pPr marL="0" marR="0" algn="ctr">
                            <a:spcBef>
                              <a:spcPts val="0"/>
                            </a:spcBef>
                            <a:spcAft>
                              <a:spcPts val="0"/>
                            </a:spcAft>
                          </a:pPr>
                          <a:r>
                            <a:rPr lang="en-US" sz="1050" dirty="0">
                              <a:effectLst/>
                            </a:rPr>
                            <a:t>TSH, Thyroid Stimulating Hormone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1.08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50" i="1" smtClean="0">
                                  <a:latin typeface="Cambria Math" panose="02040503050406030204" pitchFamily="18" charset="0"/>
                                  <a:ea typeface="Cambria Math" panose="02040503050406030204" pitchFamily="18" charset="0"/>
                                </a:rPr>
                                <m:t>𝜇</m:t>
                              </m:r>
                            </m:oMath>
                          </a14:m>
                          <a:r>
                            <a:rPr lang="en-US" sz="1050" dirty="0">
                              <a:effectLst/>
                            </a:rPr>
                            <a:t>IU/mL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a:effectLst/>
                            </a:rPr>
                            <a:t>Women (Non pregnant) :0.27- 4.2</a:t>
                          </a:r>
                          <a:endParaRPr lang="en-US" sz="1200" dirty="0">
                            <a:effectLst/>
                          </a:endParaRPr>
                        </a:p>
                        <a:p>
                          <a:pPr marL="0" marR="0">
                            <a:spcBef>
                              <a:spcPts val="0"/>
                            </a:spcBef>
                            <a:spcAft>
                              <a:spcPts val="0"/>
                            </a:spcAft>
                          </a:pPr>
                          <a:r>
                            <a:rPr lang="en-US" sz="1050" dirty="0">
                              <a:effectLst/>
                            </a:rPr>
                            <a:t>Pregnant women 1st trimester:0.1-2.5</a:t>
                          </a:r>
                          <a:endParaRPr lang="en-US" sz="1200" dirty="0">
                            <a:effectLst/>
                          </a:endParaRPr>
                        </a:p>
                        <a:p>
                          <a:pPr marL="0" marR="0">
                            <a:spcBef>
                              <a:spcPts val="0"/>
                            </a:spcBef>
                            <a:spcAft>
                              <a:spcPts val="0"/>
                            </a:spcAft>
                          </a:pPr>
                          <a:r>
                            <a:rPr lang="en-US" sz="1050" dirty="0">
                              <a:effectLst/>
                            </a:rPr>
                            <a:t>2nd trimester: 0.2-3.0</a:t>
                          </a:r>
                          <a:endParaRPr lang="en-US" sz="1200" dirty="0">
                            <a:effectLst/>
                          </a:endParaRPr>
                        </a:p>
                        <a:p>
                          <a:pPr marL="0" marR="0">
                            <a:spcBef>
                              <a:spcPts val="0"/>
                            </a:spcBef>
                            <a:spcAft>
                              <a:spcPts val="0"/>
                            </a:spcAft>
                          </a:pPr>
                          <a:r>
                            <a:rPr lang="en-US" sz="1050" dirty="0">
                              <a:effectLst/>
                            </a:rPr>
                            <a:t>3rd trimester: 0.3-3.0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864341"/>
                      </a:ext>
                    </a:extLst>
                  </a:tr>
                </a:tbl>
              </a:graphicData>
            </a:graphic>
          </p:graphicFrame>
        </mc:Choice>
        <mc:Fallback>
          <p:graphicFrame>
            <p:nvGraphicFramePr>
              <p:cNvPr id="7" name="Table 6">
                <a:extLst>
                  <a:ext uri="{FF2B5EF4-FFF2-40B4-BE49-F238E27FC236}">
                    <a16:creationId xmlns:a16="http://schemas.microsoft.com/office/drawing/2014/main" id="{8B60B9D3-3BCF-21DB-5B10-A2D7E7D4645F}"/>
                  </a:ext>
                </a:extLst>
              </p:cNvPr>
              <p:cNvGraphicFramePr>
                <a:graphicFrameLocks noGrp="1"/>
              </p:cNvGraphicFramePr>
              <p:nvPr>
                <p:extLst>
                  <p:ext uri="{D42A27DB-BD31-4B8C-83A1-F6EECF244321}">
                    <p14:modId xmlns:p14="http://schemas.microsoft.com/office/powerpoint/2010/main" val="1630154614"/>
                  </p:ext>
                </p:extLst>
              </p:nvPr>
            </p:nvGraphicFramePr>
            <p:xfrm>
              <a:off x="7202037" y="1676400"/>
              <a:ext cx="4851418" cy="3125315"/>
            </p:xfrm>
            <a:graphic>
              <a:graphicData uri="http://schemas.openxmlformats.org/drawingml/2006/table">
                <a:tbl>
                  <a:tblPr firstRow="1" firstCol="1" bandRow="1">
                    <a:tableStyleId>{5C22544A-7EE6-4342-B048-85BDC9FD1C3A}</a:tableStyleId>
                  </a:tblPr>
                  <a:tblGrid>
                    <a:gridCol w="1212595">
                      <a:extLst>
                        <a:ext uri="{9D8B030D-6E8A-4147-A177-3AD203B41FA5}">
                          <a16:colId xmlns:a16="http://schemas.microsoft.com/office/drawing/2014/main" val="328337910"/>
                        </a:ext>
                      </a:extLst>
                    </a:gridCol>
                    <a:gridCol w="1394524">
                      <a:extLst>
                        <a:ext uri="{9D8B030D-6E8A-4147-A177-3AD203B41FA5}">
                          <a16:colId xmlns:a16="http://schemas.microsoft.com/office/drawing/2014/main" val="1442805575"/>
                        </a:ext>
                      </a:extLst>
                    </a:gridCol>
                    <a:gridCol w="982799">
                      <a:extLst>
                        <a:ext uri="{9D8B030D-6E8A-4147-A177-3AD203B41FA5}">
                          <a16:colId xmlns:a16="http://schemas.microsoft.com/office/drawing/2014/main" val="3394935747"/>
                        </a:ext>
                      </a:extLst>
                    </a:gridCol>
                    <a:gridCol w="1261500">
                      <a:extLst>
                        <a:ext uri="{9D8B030D-6E8A-4147-A177-3AD203B41FA5}">
                          <a16:colId xmlns:a16="http://schemas.microsoft.com/office/drawing/2014/main" val="3219652731"/>
                        </a:ext>
                      </a:extLst>
                    </a:gridCol>
                  </a:tblGrid>
                  <a:tr h="564995">
                    <a:tc>
                      <a:txBody>
                        <a:bodyPr/>
                        <a:lstStyle/>
                        <a:p>
                          <a:pPr marL="0" marR="0" algn="ctr">
                            <a:spcBef>
                              <a:spcPts val="0"/>
                            </a:spcBef>
                            <a:spcAft>
                              <a:spcPts val="0"/>
                            </a:spcAft>
                          </a:pPr>
                          <a:r>
                            <a:rPr lang="en-US" sz="1050" dirty="0">
                              <a:effectLst/>
                            </a:rPr>
                            <a:t>Test 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Result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Units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Biological Reference Interval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0797525"/>
                      </a:ext>
                    </a:extLst>
                  </a:tr>
                  <a:tr h="480060">
                    <a:tc>
                      <a:txBody>
                        <a:bodyPr/>
                        <a:lstStyle/>
                        <a:p>
                          <a:pPr marL="0" marR="0" algn="ctr">
                            <a:spcBef>
                              <a:spcPts val="0"/>
                            </a:spcBef>
                            <a:spcAft>
                              <a:spcPts val="0"/>
                            </a:spcAft>
                          </a:pPr>
                          <a:r>
                            <a:rPr lang="en-US" sz="1050" dirty="0">
                              <a:effectLst/>
                            </a:rPr>
                            <a:t>T3 – Total (Tri Iodothyronine)</a:t>
                          </a:r>
                          <a:endParaRPr lang="en-US" sz="1200" dirty="0">
                            <a:effectLst/>
                          </a:endParaRPr>
                        </a:p>
                        <a:p>
                          <a:pPr marL="0" marR="0" algn="ctr">
                            <a:spcBef>
                              <a:spcPts val="0"/>
                            </a:spcBef>
                            <a:spcAft>
                              <a:spcPts val="0"/>
                            </a:spcAft>
                          </a:pPr>
                          <a:r>
                            <a:rPr lang="en-US" sz="105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69.59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ng/dL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a:effectLst/>
                            </a:rPr>
                            <a:t>80.00 – 200.00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1159163"/>
                      </a:ext>
                    </a:extLst>
                  </a:tr>
                  <a:tr h="480060">
                    <a:tc>
                      <a:txBody>
                        <a:bodyPr/>
                        <a:lstStyle/>
                        <a:p>
                          <a:pPr marL="0" marR="0" algn="ctr">
                            <a:spcBef>
                              <a:spcPts val="0"/>
                            </a:spcBef>
                            <a:spcAft>
                              <a:spcPts val="0"/>
                            </a:spcAft>
                          </a:pPr>
                          <a:r>
                            <a:rPr lang="en-US" sz="1050" dirty="0">
                              <a:effectLst/>
                            </a:rPr>
                            <a:t>T4 – Total (Thyroxine – Total)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10.30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68831" t="-228947" r="-132468" b="-344737"/>
                          </a:stretch>
                        </a:blipFill>
                      </a:tcPr>
                    </a:tc>
                    <a:tc>
                      <a:txBody>
                        <a:bodyPr/>
                        <a:lstStyle/>
                        <a:p>
                          <a:pPr marL="0" marR="0" algn="ctr">
                            <a:spcBef>
                              <a:spcPts val="0"/>
                            </a:spcBef>
                            <a:spcAft>
                              <a:spcPts val="0"/>
                            </a:spcAft>
                          </a:pPr>
                          <a:r>
                            <a:rPr lang="en-US" sz="1050">
                              <a:effectLst/>
                            </a:rPr>
                            <a:t>5.1 – 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2126272"/>
                      </a:ext>
                    </a:extLst>
                  </a:tr>
                  <a:tr h="1600200">
                    <a:tc>
                      <a:txBody>
                        <a:bodyPr/>
                        <a:lstStyle/>
                        <a:p>
                          <a:pPr marL="0" marR="0" algn="ctr">
                            <a:spcBef>
                              <a:spcPts val="0"/>
                            </a:spcBef>
                            <a:spcAft>
                              <a:spcPts val="0"/>
                            </a:spcAft>
                          </a:pPr>
                          <a:r>
                            <a:rPr lang="en-US" sz="1050" dirty="0">
                              <a:effectLst/>
                            </a:rPr>
                            <a:t>TSH, Thyroid Stimulating Hormone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50" dirty="0">
                              <a:effectLst/>
                            </a:rPr>
                            <a:t>1.08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68831" t="-99206" r="-132468" b="-3968"/>
                          </a:stretch>
                        </a:blipFill>
                      </a:tcPr>
                    </a:tc>
                    <a:tc>
                      <a:txBody>
                        <a:bodyPr/>
                        <a:lstStyle/>
                        <a:p>
                          <a:pPr marL="0" marR="0">
                            <a:spcBef>
                              <a:spcPts val="0"/>
                            </a:spcBef>
                            <a:spcAft>
                              <a:spcPts val="0"/>
                            </a:spcAft>
                          </a:pPr>
                          <a:r>
                            <a:rPr lang="en-US" sz="1050" dirty="0">
                              <a:effectLst/>
                            </a:rPr>
                            <a:t>Women (Non pregnant) :0.27- 4.2</a:t>
                          </a:r>
                          <a:endParaRPr lang="en-US" sz="1200" dirty="0">
                            <a:effectLst/>
                          </a:endParaRPr>
                        </a:p>
                        <a:p>
                          <a:pPr marL="0" marR="0">
                            <a:spcBef>
                              <a:spcPts val="0"/>
                            </a:spcBef>
                            <a:spcAft>
                              <a:spcPts val="0"/>
                            </a:spcAft>
                          </a:pPr>
                          <a:r>
                            <a:rPr lang="en-US" sz="1050" dirty="0">
                              <a:effectLst/>
                            </a:rPr>
                            <a:t>Pregnant women 1st trimester:0.1-2.5</a:t>
                          </a:r>
                          <a:endParaRPr lang="en-US" sz="1200" dirty="0">
                            <a:effectLst/>
                          </a:endParaRPr>
                        </a:p>
                        <a:p>
                          <a:pPr marL="0" marR="0">
                            <a:spcBef>
                              <a:spcPts val="0"/>
                            </a:spcBef>
                            <a:spcAft>
                              <a:spcPts val="0"/>
                            </a:spcAft>
                          </a:pPr>
                          <a:r>
                            <a:rPr lang="en-US" sz="1050" dirty="0">
                              <a:effectLst/>
                            </a:rPr>
                            <a:t>2nd trimester: 0.2-3.0</a:t>
                          </a:r>
                          <a:endParaRPr lang="en-US" sz="1200" dirty="0">
                            <a:effectLst/>
                          </a:endParaRPr>
                        </a:p>
                        <a:p>
                          <a:pPr marL="0" marR="0">
                            <a:spcBef>
                              <a:spcPts val="0"/>
                            </a:spcBef>
                            <a:spcAft>
                              <a:spcPts val="0"/>
                            </a:spcAft>
                          </a:pPr>
                          <a:r>
                            <a:rPr lang="en-US" sz="1050" dirty="0">
                              <a:effectLst/>
                            </a:rPr>
                            <a:t>3rd trimester: 0.3-3.0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864341"/>
                      </a:ext>
                    </a:extLst>
                  </a:tr>
                </a:tbl>
              </a:graphicData>
            </a:graphic>
          </p:graphicFrame>
        </mc:Fallback>
      </mc:AlternateContent>
      <p:sp>
        <p:nvSpPr>
          <p:cNvPr id="10" name="TextBox 9">
            <a:extLst>
              <a:ext uri="{FF2B5EF4-FFF2-40B4-BE49-F238E27FC236}">
                <a16:creationId xmlns:a16="http://schemas.microsoft.com/office/drawing/2014/main" id="{D7E2E88B-EC77-C94F-6A84-9F9C53C7B0AA}"/>
              </a:ext>
            </a:extLst>
          </p:cNvPr>
          <p:cNvSpPr txBox="1"/>
          <p:nvPr/>
        </p:nvSpPr>
        <p:spPr>
          <a:xfrm>
            <a:off x="7202037" y="1136072"/>
            <a:ext cx="2929007" cy="369332"/>
          </a:xfrm>
          <a:prstGeom prst="rect">
            <a:avLst/>
          </a:prstGeom>
          <a:noFill/>
        </p:spPr>
        <p:txBody>
          <a:bodyPr wrap="none" rtlCol="0">
            <a:spAutoFit/>
          </a:bodyPr>
          <a:lstStyle/>
          <a:p>
            <a:r>
              <a:rPr lang="en-US" dirty="0">
                <a:solidFill>
                  <a:schemeClr val="accent1">
                    <a:lumMod val="75000"/>
                  </a:schemeClr>
                </a:solidFill>
              </a:rPr>
              <a:t>Example for a normal case</a:t>
            </a:r>
          </a:p>
        </p:txBody>
      </p:sp>
      <p:pic>
        <p:nvPicPr>
          <p:cNvPr id="8" name="Picture 7" descr="Diagram&#10;&#10;Description automatically generated">
            <a:extLst>
              <a:ext uri="{FF2B5EF4-FFF2-40B4-BE49-F238E27FC236}">
                <a16:creationId xmlns:a16="http://schemas.microsoft.com/office/drawing/2014/main" id="{AE10C648-7D73-57AE-0415-FC6C402C210D}"/>
              </a:ext>
            </a:extLst>
          </p:cNvPr>
          <p:cNvPicPr>
            <a:picLocks noChangeAspect="1"/>
          </p:cNvPicPr>
          <p:nvPr/>
        </p:nvPicPr>
        <p:blipFill>
          <a:blip r:embed="rId3"/>
          <a:stretch>
            <a:fillRect/>
          </a:stretch>
        </p:blipFill>
        <p:spPr>
          <a:xfrm>
            <a:off x="285291" y="808893"/>
            <a:ext cx="6599112" cy="5802368"/>
          </a:xfrm>
          <a:prstGeom prst="rect">
            <a:avLst/>
          </a:prstGeom>
        </p:spPr>
      </p:pic>
    </p:spTree>
    <p:extLst>
      <p:ext uri="{BB962C8B-B14F-4D97-AF65-F5344CB8AC3E}">
        <p14:creationId xmlns:p14="http://schemas.microsoft.com/office/powerpoint/2010/main" val="98736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B1DD5-9DD3-E925-8220-5E08ED9B0991}"/>
              </a:ext>
            </a:extLst>
          </p:cNvPr>
          <p:cNvSpPr txBox="1"/>
          <p:nvPr/>
        </p:nvSpPr>
        <p:spPr>
          <a:xfrm>
            <a:off x="2209800" y="0"/>
            <a:ext cx="7259782" cy="646331"/>
          </a:xfrm>
          <a:prstGeom prst="rect">
            <a:avLst/>
          </a:prstGeom>
          <a:noFill/>
        </p:spPr>
        <p:txBody>
          <a:bodyPr wrap="square">
            <a:spAutoFit/>
          </a:bodyPr>
          <a:lstStyle/>
          <a:p>
            <a:pPr algn="ctr"/>
            <a:r>
              <a:rPr lang="en-US" sz="36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CLASS UML DIAGRAM</a:t>
            </a:r>
          </a:p>
        </p:txBody>
      </p:sp>
      <p:pic>
        <p:nvPicPr>
          <p:cNvPr id="11" name="Picture 10" descr="Diagram&#10;&#10;Description automatically generated">
            <a:extLst>
              <a:ext uri="{FF2B5EF4-FFF2-40B4-BE49-F238E27FC236}">
                <a16:creationId xmlns:a16="http://schemas.microsoft.com/office/drawing/2014/main" id="{251F52BB-41BC-9F59-546F-B93CDB25ECA6}"/>
              </a:ext>
            </a:extLst>
          </p:cNvPr>
          <p:cNvPicPr>
            <a:picLocks noChangeAspect="1"/>
          </p:cNvPicPr>
          <p:nvPr/>
        </p:nvPicPr>
        <p:blipFill>
          <a:blip r:embed="rId2"/>
          <a:stretch>
            <a:fillRect/>
          </a:stretch>
        </p:blipFill>
        <p:spPr>
          <a:xfrm>
            <a:off x="1953491" y="926123"/>
            <a:ext cx="7772400" cy="5414894"/>
          </a:xfrm>
          <a:prstGeom prst="rect">
            <a:avLst/>
          </a:prstGeom>
        </p:spPr>
      </p:pic>
    </p:spTree>
    <p:extLst>
      <p:ext uri="{BB962C8B-B14F-4D97-AF65-F5344CB8AC3E}">
        <p14:creationId xmlns:p14="http://schemas.microsoft.com/office/powerpoint/2010/main" val="160743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6E4347-26CC-CA5E-1B73-46AE02EDA3A7}"/>
              </a:ext>
            </a:extLst>
          </p:cNvPr>
          <p:cNvSpPr txBox="1"/>
          <p:nvPr/>
        </p:nvSpPr>
        <p:spPr>
          <a:xfrm>
            <a:off x="2292927" y="96982"/>
            <a:ext cx="7259782" cy="646331"/>
          </a:xfrm>
          <a:prstGeom prst="rect">
            <a:avLst/>
          </a:prstGeom>
          <a:noFill/>
        </p:spPr>
        <p:txBody>
          <a:bodyPr wrap="square">
            <a:spAutoFit/>
          </a:bodyPr>
          <a:lstStyle/>
          <a:p>
            <a:pPr algn="ctr"/>
            <a:r>
              <a:rPr lang="en-US" sz="3600" b="0" cap="none" spc="0" dirty="0">
                <a:ln w="0"/>
                <a:solidFill>
                  <a:schemeClr val="accent2">
                    <a:lumMod val="75000"/>
                  </a:schemeClr>
                </a:solidFill>
                <a:effectLst>
                  <a:glow rad="63500">
                    <a:schemeClr val="accent1">
                      <a:satMod val="175000"/>
                      <a:alpha val="40000"/>
                    </a:schemeClr>
                  </a:glow>
                  <a:reflection blurRad="6350" stA="53000" endA="300" endPos="35500" dir="5400000" sy="-90000" algn="bl" rotWithShape="0"/>
                </a:effectLst>
              </a:rPr>
              <a:t>DESIGN SCREENS</a:t>
            </a:r>
          </a:p>
        </p:txBody>
      </p:sp>
      <p:pic>
        <p:nvPicPr>
          <p:cNvPr id="4" name="Picture 3" descr="Graphical user interface, application&#10;&#10;Description automatically generated">
            <a:extLst>
              <a:ext uri="{FF2B5EF4-FFF2-40B4-BE49-F238E27FC236}">
                <a16:creationId xmlns:a16="http://schemas.microsoft.com/office/drawing/2014/main" id="{3F69D848-50B1-7AB9-D01E-9AE7D7F33AA4}"/>
              </a:ext>
            </a:extLst>
          </p:cNvPr>
          <p:cNvPicPr>
            <a:picLocks noChangeAspect="1"/>
          </p:cNvPicPr>
          <p:nvPr/>
        </p:nvPicPr>
        <p:blipFill rotWithShape="1">
          <a:blip r:embed="rId2"/>
          <a:srcRect t="9769" b="14304"/>
          <a:stretch/>
        </p:blipFill>
        <p:spPr>
          <a:xfrm>
            <a:off x="110837" y="1006549"/>
            <a:ext cx="5476621" cy="2327564"/>
          </a:xfrm>
          <a:prstGeom prst="rect">
            <a:avLst/>
          </a:prstGeom>
        </p:spPr>
      </p:pic>
      <p:sp>
        <p:nvSpPr>
          <p:cNvPr id="5" name="TextBox 4">
            <a:extLst>
              <a:ext uri="{FF2B5EF4-FFF2-40B4-BE49-F238E27FC236}">
                <a16:creationId xmlns:a16="http://schemas.microsoft.com/office/drawing/2014/main" id="{C58DD848-0565-3C6A-59C3-64A50DE2D7A9}"/>
              </a:ext>
            </a:extLst>
          </p:cNvPr>
          <p:cNvSpPr txBox="1"/>
          <p:nvPr/>
        </p:nvSpPr>
        <p:spPr>
          <a:xfrm>
            <a:off x="5646004" y="2027412"/>
            <a:ext cx="3300904" cy="369332"/>
          </a:xfrm>
          <a:prstGeom prst="rect">
            <a:avLst/>
          </a:prstGeom>
          <a:noFill/>
        </p:spPr>
        <p:txBody>
          <a:bodyPr wrap="none" rtlCol="0">
            <a:spAutoFit/>
          </a:bodyPr>
          <a:lstStyle/>
          <a:p>
            <a:r>
              <a:rPr lang="en-US" dirty="0">
                <a:solidFill>
                  <a:schemeClr val="accent1">
                    <a:lumMod val="75000"/>
                  </a:schemeClr>
                </a:solidFill>
              </a:rPr>
              <a:t>OpenEMR Patient login portal </a:t>
            </a:r>
          </a:p>
        </p:txBody>
      </p:sp>
      <p:pic>
        <p:nvPicPr>
          <p:cNvPr id="7" name="Picture 6" descr="Graphical user interface, application&#10;&#10;Description automatically generated">
            <a:extLst>
              <a:ext uri="{FF2B5EF4-FFF2-40B4-BE49-F238E27FC236}">
                <a16:creationId xmlns:a16="http://schemas.microsoft.com/office/drawing/2014/main" id="{E5CCAB79-F72B-AE1F-1BB3-65E0AC1E9F53}"/>
              </a:ext>
            </a:extLst>
          </p:cNvPr>
          <p:cNvPicPr>
            <a:picLocks noChangeAspect="1"/>
          </p:cNvPicPr>
          <p:nvPr/>
        </p:nvPicPr>
        <p:blipFill rotWithShape="1">
          <a:blip r:embed="rId3"/>
          <a:srcRect l="1946" t="7110" r="3046" b="6024"/>
          <a:stretch/>
        </p:blipFill>
        <p:spPr>
          <a:xfrm>
            <a:off x="5708119" y="3990109"/>
            <a:ext cx="6130591" cy="2587787"/>
          </a:xfrm>
          <a:prstGeom prst="rect">
            <a:avLst/>
          </a:prstGeom>
        </p:spPr>
      </p:pic>
      <p:sp>
        <p:nvSpPr>
          <p:cNvPr id="8" name="TextBox 7">
            <a:extLst>
              <a:ext uri="{FF2B5EF4-FFF2-40B4-BE49-F238E27FC236}">
                <a16:creationId xmlns:a16="http://schemas.microsoft.com/office/drawing/2014/main" id="{3B18B7C8-5C54-6B23-5C3C-8024B447A054}"/>
              </a:ext>
            </a:extLst>
          </p:cNvPr>
          <p:cNvSpPr txBox="1"/>
          <p:nvPr/>
        </p:nvSpPr>
        <p:spPr>
          <a:xfrm>
            <a:off x="632255" y="5528285"/>
            <a:ext cx="4955203" cy="646331"/>
          </a:xfrm>
          <a:prstGeom prst="rect">
            <a:avLst/>
          </a:prstGeom>
          <a:noFill/>
        </p:spPr>
        <p:txBody>
          <a:bodyPr wrap="none" rtlCol="0">
            <a:spAutoFit/>
          </a:bodyPr>
          <a:lstStyle/>
          <a:p>
            <a:r>
              <a:rPr lang="en-US" dirty="0">
                <a:solidFill>
                  <a:schemeClr val="accent1">
                    <a:lumMod val="75000"/>
                  </a:schemeClr>
                </a:solidFill>
              </a:rPr>
              <a:t>After logging in, the patient will have an option </a:t>
            </a:r>
          </a:p>
          <a:p>
            <a:pPr algn="ctr"/>
            <a:r>
              <a:rPr lang="en-US" dirty="0">
                <a:solidFill>
                  <a:schemeClr val="accent1">
                    <a:lumMod val="75000"/>
                  </a:schemeClr>
                </a:solidFill>
              </a:rPr>
              <a:t>“Get an opinion”</a:t>
            </a:r>
          </a:p>
        </p:txBody>
      </p:sp>
      <p:cxnSp>
        <p:nvCxnSpPr>
          <p:cNvPr id="10" name="Straight Arrow Connector 9">
            <a:extLst>
              <a:ext uri="{FF2B5EF4-FFF2-40B4-BE49-F238E27FC236}">
                <a16:creationId xmlns:a16="http://schemas.microsoft.com/office/drawing/2014/main" id="{E4A066F7-C6CF-807C-3F7F-3BC1141D1049}"/>
              </a:ext>
            </a:extLst>
          </p:cNvPr>
          <p:cNvCxnSpPr>
            <a:cxnSpLocks/>
          </p:cNvCxnSpPr>
          <p:nvPr/>
        </p:nvCxnSpPr>
        <p:spPr>
          <a:xfrm>
            <a:off x="8856853" y="3689865"/>
            <a:ext cx="180110" cy="378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2E6E26D-66D4-4DB3-AACB-3386445D4157}"/>
              </a:ext>
            </a:extLst>
          </p:cNvPr>
          <p:cNvCxnSpPr>
            <a:cxnSpLocks/>
          </p:cNvCxnSpPr>
          <p:nvPr/>
        </p:nvCxnSpPr>
        <p:spPr>
          <a:xfrm>
            <a:off x="1894608" y="3669083"/>
            <a:ext cx="84027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3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38000">
              <a:schemeClr val="accent3">
                <a:lumMod val="5000"/>
                <a:lumOff val="95000"/>
              </a:schemeClr>
            </a:gs>
            <a:gs pos="100000">
              <a:schemeClr val="accent3">
                <a:lumMod val="45000"/>
                <a:lumOff val="55000"/>
              </a:schemeClr>
            </a:gs>
            <a:gs pos="92000">
              <a:schemeClr val="accent3">
                <a:lumMod val="45000"/>
                <a:lumOff val="55000"/>
              </a:schemeClr>
            </a:gs>
            <a:gs pos="77000">
              <a:schemeClr val="accent3">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pic>
        <p:nvPicPr>
          <p:cNvPr id="3" name="Picture 2" descr="Graphical user interface, application, chat or text message&#10;&#10;Description automatically generated">
            <a:extLst>
              <a:ext uri="{FF2B5EF4-FFF2-40B4-BE49-F238E27FC236}">
                <a16:creationId xmlns:a16="http://schemas.microsoft.com/office/drawing/2014/main" id="{399C3E3D-1DAC-D390-295C-D6D5FB497225}"/>
              </a:ext>
            </a:extLst>
          </p:cNvPr>
          <p:cNvPicPr>
            <a:picLocks noChangeAspect="1"/>
          </p:cNvPicPr>
          <p:nvPr/>
        </p:nvPicPr>
        <p:blipFill>
          <a:blip r:embed="rId2"/>
          <a:stretch>
            <a:fillRect/>
          </a:stretch>
        </p:blipFill>
        <p:spPr>
          <a:xfrm>
            <a:off x="205049" y="190456"/>
            <a:ext cx="5912163" cy="2954525"/>
          </a:xfrm>
          <a:prstGeom prst="rect">
            <a:avLst/>
          </a:prstGeom>
        </p:spPr>
      </p:pic>
      <p:cxnSp>
        <p:nvCxnSpPr>
          <p:cNvPr id="5" name="Straight Arrow Connector 4">
            <a:extLst>
              <a:ext uri="{FF2B5EF4-FFF2-40B4-BE49-F238E27FC236}">
                <a16:creationId xmlns:a16="http://schemas.microsoft.com/office/drawing/2014/main" id="{096F9DFC-C8D6-DE26-C1ED-1570C09BB1EF}"/>
              </a:ext>
            </a:extLst>
          </p:cNvPr>
          <p:cNvCxnSpPr>
            <a:cxnSpLocks/>
          </p:cNvCxnSpPr>
          <p:nvPr/>
        </p:nvCxnSpPr>
        <p:spPr>
          <a:xfrm>
            <a:off x="1551709" y="2770909"/>
            <a:ext cx="6373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653C373-23B6-9B53-EECB-8735EFA02C32}"/>
              </a:ext>
            </a:extLst>
          </p:cNvPr>
          <p:cNvPicPr>
            <a:picLocks noChangeAspect="1"/>
          </p:cNvPicPr>
          <p:nvPr/>
        </p:nvPicPr>
        <p:blipFill>
          <a:blip r:embed="rId3"/>
          <a:stretch>
            <a:fillRect/>
          </a:stretch>
        </p:blipFill>
        <p:spPr>
          <a:xfrm>
            <a:off x="6234546" y="3796633"/>
            <a:ext cx="5555673" cy="2963377"/>
          </a:xfrm>
          <a:prstGeom prst="rect">
            <a:avLst/>
          </a:prstGeom>
        </p:spPr>
      </p:pic>
      <p:sp>
        <p:nvSpPr>
          <p:cNvPr id="11" name="TextBox 10">
            <a:extLst>
              <a:ext uri="{FF2B5EF4-FFF2-40B4-BE49-F238E27FC236}">
                <a16:creationId xmlns:a16="http://schemas.microsoft.com/office/drawing/2014/main" id="{A683F136-72EB-04E3-B03A-D3EBD21E952E}"/>
              </a:ext>
            </a:extLst>
          </p:cNvPr>
          <p:cNvSpPr txBox="1"/>
          <p:nvPr/>
        </p:nvSpPr>
        <p:spPr>
          <a:xfrm>
            <a:off x="6234546" y="2775649"/>
            <a:ext cx="2903359" cy="369332"/>
          </a:xfrm>
          <a:prstGeom prst="rect">
            <a:avLst/>
          </a:prstGeom>
          <a:noFill/>
        </p:spPr>
        <p:txBody>
          <a:bodyPr wrap="none" rtlCol="0">
            <a:spAutoFit/>
          </a:bodyPr>
          <a:lstStyle/>
          <a:p>
            <a:r>
              <a:rPr lang="en-US" dirty="0">
                <a:solidFill>
                  <a:schemeClr val="accent1">
                    <a:lumMod val="75000"/>
                  </a:schemeClr>
                </a:solidFill>
              </a:rPr>
              <a:t>Get an opinion home page</a:t>
            </a:r>
          </a:p>
        </p:txBody>
      </p:sp>
      <p:sp>
        <p:nvSpPr>
          <p:cNvPr id="12" name="TextBox 11">
            <a:extLst>
              <a:ext uri="{FF2B5EF4-FFF2-40B4-BE49-F238E27FC236}">
                <a16:creationId xmlns:a16="http://schemas.microsoft.com/office/drawing/2014/main" id="{413DDCDE-6161-4FC8-B8BE-D32AD1111A78}"/>
              </a:ext>
            </a:extLst>
          </p:cNvPr>
          <p:cNvSpPr txBox="1"/>
          <p:nvPr/>
        </p:nvSpPr>
        <p:spPr>
          <a:xfrm>
            <a:off x="454860" y="4986770"/>
            <a:ext cx="5412539" cy="1477328"/>
          </a:xfrm>
          <a:prstGeom prst="rect">
            <a:avLst/>
          </a:prstGeom>
          <a:noFill/>
        </p:spPr>
        <p:txBody>
          <a:bodyPr wrap="square" rtlCol="0">
            <a:spAutoFit/>
          </a:bodyPr>
          <a:lstStyle/>
          <a:p>
            <a:pPr algn="just"/>
            <a:r>
              <a:rPr lang="en-US" dirty="0">
                <a:solidFill>
                  <a:schemeClr val="accent1">
                    <a:lumMod val="75000"/>
                  </a:schemeClr>
                </a:solidFill>
              </a:rPr>
              <a:t>Patient can schedule a new appointment by selecting a problem or check past appointments.</a:t>
            </a:r>
          </a:p>
          <a:p>
            <a:pPr algn="just"/>
            <a:endParaRPr lang="en-US" dirty="0">
              <a:solidFill>
                <a:schemeClr val="accent1">
                  <a:lumMod val="75000"/>
                </a:schemeClr>
              </a:solidFill>
            </a:endParaRPr>
          </a:p>
          <a:p>
            <a:pPr algn="just"/>
            <a:r>
              <a:rPr lang="en-US" dirty="0">
                <a:solidFill>
                  <a:schemeClr val="accent1">
                    <a:lumMod val="75000"/>
                  </a:schemeClr>
                </a:solidFill>
              </a:rPr>
              <a:t>When patient selects a problem, it is stored in patient problems table in OpenEMR. </a:t>
            </a:r>
          </a:p>
        </p:txBody>
      </p:sp>
      <p:cxnSp>
        <p:nvCxnSpPr>
          <p:cNvPr id="16" name="Straight Connector 15">
            <a:extLst>
              <a:ext uri="{FF2B5EF4-FFF2-40B4-BE49-F238E27FC236}">
                <a16:creationId xmlns:a16="http://schemas.microsoft.com/office/drawing/2014/main" id="{E2FE6FE9-5918-6485-ECE5-9303E3B6DDF1}"/>
              </a:ext>
            </a:extLst>
          </p:cNvPr>
          <p:cNvCxnSpPr>
            <a:cxnSpLocks/>
          </p:cNvCxnSpPr>
          <p:nvPr/>
        </p:nvCxnSpPr>
        <p:spPr>
          <a:xfrm>
            <a:off x="1932707" y="3429000"/>
            <a:ext cx="84027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38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{A354ED0F-062A-8D43-AE36-20ACC8CC323D}tf16401378</Template>
  <TotalTime>782</TotalTime>
  <Words>1616</Words>
  <Application>Microsoft Macintosh PowerPoint</Application>
  <PresentationFormat>Widescreen</PresentationFormat>
  <Paragraphs>147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MS Shell Dlg 2</vt:lpstr>
      <vt:lpstr>Symbol</vt:lpstr>
      <vt:lpstr>Wingdings</vt:lpstr>
      <vt:lpstr>Wingdings 3</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Naga Sai Poojaswini Kunta</dc:creator>
  <cp:lastModifiedBy>Venkata Naga Sai Poojaswini Kunta</cp:lastModifiedBy>
  <cp:revision>2</cp:revision>
  <dcterms:created xsi:type="dcterms:W3CDTF">2022-10-05T05:43:59Z</dcterms:created>
  <dcterms:modified xsi:type="dcterms:W3CDTF">2024-06-12T05:18:55Z</dcterms:modified>
</cp:coreProperties>
</file>